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Lst>
  <p:notesMasterIdLst>
    <p:notesMasterId r:id="rId11"/>
  </p:notesMasterIdLst>
  <p:handoutMasterIdLst>
    <p:handoutMasterId r:id="rId12"/>
  </p:handoutMasterIdLst>
  <p:sldIdLst>
    <p:sldId id="257" r:id="rId5"/>
    <p:sldId id="258" r:id="rId6"/>
    <p:sldId id="259" r:id="rId7"/>
    <p:sldId id="260" r:id="rId8"/>
    <p:sldId id="261" r:id="rId9"/>
    <p:sldId id="262" r:id="rId10"/>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userDrawn="1">
          <p15:clr>
            <a:srgbClr val="A4A3A4"/>
          </p15:clr>
        </p15:guide>
        <p15:guide id="7" orient="horz" pos="2500" userDrawn="1">
          <p15:clr>
            <a:srgbClr val="A4A3A4"/>
          </p15:clr>
        </p15:guide>
        <p15:guide id="8" pos="4951"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7F1E4"/>
    <a:srgbClr val="B8D3E8"/>
    <a:srgbClr val="197DCE"/>
    <a:srgbClr val="BC7FBB"/>
    <a:srgbClr val="7FC6E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284E427A-3D55-4303-BF80-6455036E1DE7}">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26" autoAdjust="0"/>
    <p:restoredTop sz="94291" autoAdjust="0"/>
  </p:normalViewPr>
  <p:slideViewPr>
    <p:cSldViewPr snapToGrid="0" showGuides="1">
      <p:cViewPr varScale="1">
        <p:scale>
          <a:sx n="72" d="100"/>
          <a:sy n="72" d="100"/>
        </p:scale>
        <p:origin x="660" y="96"/>
      </p:cViewPr>
      <p:guideLst>
        <p:guide pos="3840"/>
        <p:guide orient="horz" pos="2500"/>
        <p:guide pos="4951"/>
      </p:guideLst>
    </p:cSldViewPr>
  </p:slideViewPr>
  <p:notesTextViewPr>
    <p:cViewPr>
      <p:scale>
        <a:sx n="1" d="1"/>
        <a:sy n="1" d="1"/>
      </p:scale>
      <p:origin x="0" y="0"/>
    </p:cViewPr>
  </p:notesTextViewPr>
  <p:notesViewPr>
    <p:cSldViewPr snapToGrid="0">
      <p:cViewPr varScale="1">
        <p:scale>
          <a:sx n="58" d="100"/>
          <a:sy n="58" d="100"/>
        </p:scale>
        <p:origin x="2965" y="4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presProps" Target="pres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theme" Target="theme/theme1.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chartUserShapes" Target="../drawings/drawing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dLbls>
          <c:showLegendKey val="0"/>
          <c:showVal val="0"/>
          <c:showCatName val="0"/>
          <c:showSerName val="0"/>
          <c:showPercent val="0"/>
          <c:showBubbleSize val="0"/>
        </c:dLbls>
        <c:gapWidth val="27"/>
        <c:overlap val="5"/>
        <c:axId val="361581080"/>
        <c:axId val="361579112"/>
      </c:barChart>
      <c:catAx>
        <c:axId val="361581080"/>
        <c:scaling>
          <c:orientation val="minMax"/>
        </c:scaling>
        <c:delete val="0"/>
        <c:axPos val="b"/>
        <c:numFmt formatCode="General" sourceLinked="1"/>
        <c:majorTickMark val="none"/>
        <c:minorTickMark val="none"/>
        <c:tickLblPos val="nextTo"/>
        <c:spPr>
          <a:noFill/>
          <a:ln w="12700" cap="flat" cmpd="sng" algn="ctr">
            <a:solidFill>
              <a:schemeClr val="bg2"/>
            </a:solidFill>
            <a:round/>
          </a:ln>
          <a:effectLst/>
        </c:spPr>
        <c:txPr>
          <a:bodyPr rot="-60000000" spcFirstLastPara="1" vertOverflow="ellipsis" vert="horz" wrap="square" anchor="ctr" anchorCtr="1"/>
          <a:lstStyle/>
          <a:p>
            <a:pPr>
              <a:defRPr sz="1600" b="0" i="0" u="none" strike="noStrike" kern="1200" baseline="0">
                <a:solidFill>
                  <a:schemeClr val="bg1"/>
                </a:solidFill>
                <a:latin typeface="+mn-lt"/>
                <a:ea typeface="+mn-ea"/>
                <a:cs typeface="+mn-cs"/>
              </a:defRPr>
            </a:pPr>
            <a:endParaRPr lang="en-US"/>
          </a:p>
        </c:txPr>
        <c:crossAx val="361579112"/>
        <c:crosses val="autoZero"/>
        <c:auto val="1"/>
        <c:lblAlgn val="ctr"/>
        <c:lblOffset val="100"/>
        <c:noMultiLvlLbl val="0"/>
      </c:catAx>
      <c:valAx>
        <c:axId val="361579112"/>
        <c:scaling>
          <c:orientation val="minMax"/>
          <c:max val="50000"/>
        </c:scaling>
        <c:delete val="0"/>
        <c:axPos val="l"/>
        <c:majorGridlines>
          <c:spPr>
            <a:ln w="9525" cap="flat" cmpd="sng" algn="ctr">
              <a:solidFill>
                <a:schemeClr val="accent1">
                  <a:alpha val="20000"/>
                </a:schemeClr>
              </a:solidFill>
              <a:round/>
            </a:ln>
            <a:effectLst/>
          </c:spPr>
        </c:majorGridlines>
        <c:numFmt formatCode="[$$-409]#,##0" sourceLinked="1"/>
        <c:majorTickMark val="none"/>
        <c:minorTickMark val="none"/>
        <c:tickLblPos val="nextTo"/>
        <c:spPr>
          <a:noFill/>
          <a:ln w="12700">
            <a:solidFill>
              <a:schemeClr val="bg2"/>
            </a:solidFill>
          </a:ln>
          <a:effectLst/>
        </c:spPr>
        <c:txPr>
          <a:bodyPr rot="-60000000" spcFirstLastPara="1" vertOverflow="ellipsis" vert="horz" wrap="square" anchor="ctr" anchorCtr="1"/>
          <a:lstStyle/>
          <a:p>
            <a:pPr>
              <a:defRPr sz="1600" b="0" i="0" u="none" strike="noStrike" kern="1200" baseline="0">
                <a:solidFill>
                  <a:schemeClr val="bg1"/>
                </a:solidFill>
                <a:latin typeface="+mn-lt"/>
                <a:ea typeface="+mn-ea"/>
                <a:cs typeface="+mn-cs"/>
              </a:defRPr>
            </a:pPr>
            <a:endParaRPr lang="en-US"/>
          </a:p>
        </c:txPr>
        <c:crossAx val="361581080"/>
        <c:crosses val="autoZero"/>
        <c:crossBetween val="between"/>
        <c:majorUnit val="10000"/>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userShapes r:id="rId4"/>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rawings/_rels/drawing1.xml.rels><?xml version="1.0" encoding="UTF-8" standalone="yes"?>
<Relationships xmlns="http://schemas.openxmlformats.org/package/2006/relationships"><Relationship Id="rId1" Type="http://schemas.openxmlformats.org/officeDocument/2006/relationships/image" Target="../media/image7.png"/></Relationships>
</file>

<file path=ppt/drawings/drawing1.xml><?xml version="1.0" encoding="utf-8"?>
<c:userShapes xmlns:c="http://schemas.openxmlformats.org/drawingml/2006/chart">
  <cdr:relSizeAnchor xmlns:cdr="http://schemas.openxmlformats.org/drawingml/2006/chartDrawing">
    <cdr:from>
      <cdr:x>0</cdr:x>
      <cdr:y>0</cdr:y>
    </cdr:from>
    <cdr:to>
      <cdr:x>1</cdr:x>
      <cdr:y>1</cdr:y>
    </cdr:to>
    <cdr:pic>
      <cdr:nvPicPr>
        <cdr:cNvPr id="2" name="chart">
          <a:extLst xmlns:a="http://schemas.openxmlformats.org/drawingml/2006/main">
            <a:ext uri="{FF2B5EF4-FFF2-40B4-BE49-F238E27FC236}">
              <a16:creationId xmlns:a16="http://schemas.microsoft.com/office/drawing/2014/main" id="{0AD1E949-0C4F-40E2-B79C-F11B64EC75C3}"/>
            </a:ext>
          </a:extLst>
        </cdr:cNvPr>
        <cdr:cNvPicPr>
          <a:picLocks xmlns:a="http://schemas.openxmlformats.org/drawingml/2006/main" noChangeAspect="1"/>
        </cdr:cNvPicPr>
      </cdr:nvPicPr>
      <cdr:blipFill>
        <a:blip xmlns:a="http://schemas.openxmlformats.org/drawingml/2006/main" xmlns:r="http://schemas.openxmlformats.org/officeDocument/2006/relationships" r:embed="rId1"/>
        <a:stretch xmlns:a="http://schemas.openxmlformats.org/drawingml/2006/main">
          <a:fillRect/>
        </a:stretch>
      </cdr:blipFill>
      <cdr:spPr>
        <a:xfrm xmlns:a="http://schemas.openxmlformats.org/drawingml/2006/main">
          <a:off x="0" y="0"/>
          <a:ext cx="6014605" cy="5430664"/>
        </a:xfrm>
        <a:prstGeom xmlns:a="http://schemas.openxmlformats.org/drawingml/2006/main" prst="rect">
          <a:avLst/>
        </a:prstGeom>
      </cdr:spPr>
    </cdr:pic>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08B8B31-1CFE-4A78-A796-40061C1B298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41F5D168-A009-4B34-B08F-277E0D6ABD9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3D47A4C-1800-412B-9042-C93F1924AECC}" type="datetimeFigureOut">
              <a:rPr lang="en-US" smtClean="0"/>
              <a:t>7/2/2019</a:t>
            </a:fld>
            <a:endParaRPr lang="en-US" dirty="0"/>
          </a:p>
        </p:txBody>
      </p:sp>
      <p:sp>
        <p:nvSpPr>
          <p:cNvPr id="4" name="Footer Placeholder 3">
            <a:extLst>
              <a:ext uri="{FF2B5EF4-FFF2-40B4-BE49-F238E27FC236}">
                <a16:creationId xmlns:a16="http://schemas.microsoft.com/office/drawing/2014/main" id="{810C826E-30C5-4DD2-97CD-F700F8EBBFC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4A1BE32A-EDDE-428D-8FA7-84F681D978C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181FD62-43B6-432F-96E1-BCDE3916E10C}" type="slidenum">
              <a:rPr lang="en-US" smtClean="0"/>
              <a:t>‹#›</a:t>
            </a:fld>
            <a:endParaRPr lang="en-US" dirty="0"/>
          </a:p>
        </p:txBody>
      </p:sp>
    </p:spTree>
    <p:extLst>
      <p:ext uri="{BB962C8B-B14F-4D97-AF65-F5344CB8AC3E}">
        <p14:creationId xmlns:p14="http://schemas.microsoft.com/office/powerpoint/2010/main" val="14993833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000EB3D-2307-4317-8A1D-B47FA45245F0}" type="datetimeFigureOut">
              <a:rPr lang="en-US" noProof="0" smtClean="0"/>
              <a:t>7/2/2019</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3D78A92-0141-4330-8F3E-FAADFAC23844}" type="slidenum">
              <a:rPr lang="en-US" noProof="0" smtClean="0"/>
              <a:t>‹#›</a:t>
            </a:fld>
            <a:endParaRPr lang="en-US" noProof="0" dirty="0"/>
          </a:p>
        </p:txBody>
      </p:sp>
    </p:spTree>
    <p:extLst>
      <p:ext uri="{BB962C8B-B14F-4D97-AF65-F5344CB8AC3E}">
        <p14:creationId xmlns:p14="http://schemas.microsoft.com/office/powerpoint/2010/main" val="17488877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Date">
    <p:spTree>
      <p:nvGrpSpPr>
        <p:cNvPr id="1" name=""/>
        <p:cNvGrpSpPr/>
        <p:nvPr/>
      </p:nvGrpSpPr>
      <p:grpSpPr>
        <a:xfrm>
          <a:off x="0" y="0"/>
          <a:ext cx="0" cy="0"/>
          <a:chOff x="0" y="0"/>
          <a:chExt cx="0" cy="0"/>
        </a:xfrm>
      </p:grpSpPr>
      <p:sp>
        <p:nvSpPr>
          <p:cNvPr id="3" name="Rectangle 2" descr="View of a mountain range">
            <a:extLst>
              <a:ext uri="{FF2B5EF4-FFF2-40B4-BE49-F238E27FC236}">
                <a16:creationId xmlns:a16="http://schemas.microsoft.com/office/drawing/2014/main" id="{1DAC5403-E1D0-4032-A9FE-410B2982643C}"/>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12" name="Rectangle 11">
            <a:extLst>
              <a:ext uri="{FF2B5EF4-FFF2-40B4-BE49-F238E27FC236}">
                <a16:creationId xmlns:a16="http://schemas.microsoft.com/office/drawing/2014/main" id="{D846C517-01CF-4924-81A5-DAD4CE0BFA6C}"/>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70000"/>
                </a:schemeClr>
              </a:gs>
              <a:gs pos="100000">
                <a:schemeClr val="accent3">
                  <a:alpha val="70000"/>
                </a:schemeClr>
              </a:gs>
            </a:gsLst>
            <a:lin ang="0" scaled="1"/>
            <a:tileRect/>
          </a:gradFill>
          <a:ln w="12700" cap="flat">
            <a:noFill/>
            <a:prstDash val="solid"/>
            <a:miter/>
          </a:ln>
        </p:spPr>
        <p:txBody>
          <a:bodyPr rtlCol="0" anchor="ctr"/>
          <a:lstStyle/>
          <a:p>
            <a:pPr algn="l"/>
            <a:endParaRPr lang="en-US" noProof="0" dirty="0"/>
          </a:p>
        </p:txBody>
      </p:sp>
      <p:sp>
        <p:nvSpPr>
          <p:cNvPr id="21" name="Text Placeholder 26">
            <a:extLst>
              <a:ext uri="{FF2B5EF4-FFF2-40B4-BE49-F238E27FC236}">
                <a16:creationId xmlns:a16="http://schemas.microsoft.com/office/drawing/2014/main" id="{E013E669-E15F-4096-81CC-6637C4A9F9E7}"/>
              </a:ext>
            </a:extLst>
          </p:cNvPr>
          <p:cNvSpPr>
            <a:spLocks noGrp="1"/>
          </p:cNvSpPr>
          <p:nvPr>
            <p:ph type="body" sz="quarter" idx="21" hasCustomPrompt="1"/>
          </p:nvPr>
        </p:nvSpPr>
        <p:spPr>
          <a:xfrm>
            <a:off x="3912235" y="1680191"/>
            <a:ext cx="4367531" cy="324417"/>
          </a:xfrm>
        </p:spPr>
        <p:txBody>
          <a:bodyPr>
            <a:noAutofit/>
          </a:bodyPr>
          <a:lstStyle>
            <a:lvl1pPr marL="0" indent="0" algn="ctr">
              <a:buNone/>
              <a:defRPr sz="2000" b="1" i="0">
                <a:solidFill>
                  <a:schemeClr val="bg1"/>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20XX</a:t>
            </a:r>
          </a:p>
        </p:txBody>
      </p:sp>
      <p:sp>
        <p:nvSpPr>
          <p:cNvPr id="2" name="Title 1">
            <a:extLst>
              <a:ext uri="{FF2B5EF4-FFF2-40B4-BE49-F238E27FC236}">
                <a16:creationId xmlns:a16="http://schemas.microsoft.com/office/drawing/2014/main" id="{199AD403-A15F-4A2F-B050-AB874136E732}"/>
              </a:ext>
            </a:extLst>
          </p:cNvPr>
          <p:cNvSpPr>
            <a:spLocks noGrp="1"/>
          </p:cNvSpPr>
          <p:nvPr>
            <p:ph type="title" hasCustomPrompt="1"/>
          </p:nvPr>
        </p:nvSpPr>
        <p:spPr>
          <a:xfrm>
            <a:off x="1037021" y="2107415"/>
            <a:ext cx="10117959" cy="2281355"/>
          </a:xfrm>
        </p:spPr>
        <p:txBody>
          <a:bodyPr>
            <a:noAutofit/>
          </a:bodyPr>
          <a:lstStyle>
            <a:lvl1pPr algn="ctr">
              <a:defRPr sz="8000" b="0">
                <a:solidFill>
                  <a:schemeClr val="bg1"/>
                </a:solidFill>
              </a:defRPr>
            </a:lvl1pPr>
          </a:lstStyle>
          <a:p>
            <a:r>
              <a:rPr lang="en-US" noProof="0"/>
              <a:t>PRESENTATION</a:t>
            </a:r>
            <a:br>
              <a:rPr lang="en-US" noProof="0"/>
            </a:br>
            <a:r>
              <a:rPr lang="en-US" noProof="0"/>
              <a:t>TITLE</a:t>
            </a:r>
          </a:p>
        </p:txBody>
      </p:sp>
      <p:sp>
        <p:nvSpPr>
          <p:cNvPr id="23" name="Text Placeholder 26">
            <a:extLst>
              <a:ext uri="{FF2B5EF4-FFF2-40B4-BE49-F238E27FC236}">
                <a16:creationId xmlns:a16="http://schemas.microsoft.com/office/drawing/2014/main" id="{5BB088E3-63C1-423F-A939-150B8E1F87A7}"/>
              </a:ext>
            </a:extLst>
          </p:cNvPr>
          <p:cNvSpPr>
            <a:spLocks noGrp="1"/>
          </p:cNvSpPr>
          <p:nvPr>
            <p:ph type="body" sz="quarter" idx="20" hasCustomPrompt="1"/>
          </p:nvPr>
        </p:nvSpPr>
        <p:spPr>
          <a:xfrm>
            <a:off x="3912235" y="1333943"/>
            <a:ext cx="4367531" cy="324417"/>
          </a:xfrm>
        </p:spPr>
        <p:txBody>
          <a:bodyPr>
            <a:noAutofit/>
          </a:bodyPr>
          <a:lstStyle>
            <a:lvl1pPr marL="0" indent="0" algn="ctr">
              <a:buNone/>
              <a:defRPr sz="2300" b="0" i="0">
                <a:solidFill>
                  <a:schemeClr val="bg2"/>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Month</a:t>
            </a:r>
          </a:p>
        </p:txBody>
      </p:sp>
      <p:sp>
        <p:nvSpPr>
          <p:cNvPr id="36" name="Text Placeholder 14">
            <a:extLst>
              <a:ext uri="{FF2B5EF4-FFF2-40B4-BE49-F238E27FC236}">
                <a16:creationId xmlns:a16="http://schemas.microsoft.com/office/drawing/2014/main" id="{2A3D73F7-77EC-4576-B541-20C032F462DC}"/>
              </a:ext>
            </a:extLst>
          </p:cNvPr>
          <p:cNvSpPr>
            <a:spLocks noGrp="1"/>
          </p:cNvSpPr>
          <p:nvPr userDrawn="1">
            <p:ph type="body" sz="quarter" idx="13" hasCustomPrompt="1"/>
          </p:nvPr>
        </p:nvSpPr>
        <p:spPr>
          <a:xfrm>
            <a:off x="1050857" y="4720037"/>
            <a:ext cx="10090287" cy="1101897"/>
          </a:xfrm>
        </p:spPr>
        <p:txBody>
          <a:bodyPr>
            <a:noAutofit/>
          </a:bodyPr>
          <a:lstStyle>
            <a:lvl1pPr marL="0" indent="0" algn="ctr">
              <a:buNone/>
              <a:defRPr sz="3500" b="0" i="0">
                <a:solidFill>
                  <a:schemeClr val="bg2"/>
                </a:solidFill>
              </a:defRPr>
            </a:lvl1pPr>
          </a:lstStyle>
          <a:p>
            <a:pPr lvl="0"/>
            <a:r>
              <a:rPr lang="en-US" noProof="0"/>
              <a:t>Presentation</a:t>
            </a:r>
            <a:br>
              <a:rPr lang="en-US" noProof="0"/>
            </a:br>
            <a:r>
              <a:rPr lang="en-US" noProof="0"/>
              <a:t>Tagline</a:t>
            </a:r>
          </a:p>
        </p:txBody>
      </p:sp>
      <p:sp>
        <p:nvSpPr>
          <p:cNvPr id="5" name="Rectangle 4">
            <a:extLst>
              <a:ext uri="{FF2B5EF4-FFF2-40B4-BE49-F238E27FC236}">
                <a16:creationId xmlns:a16="http://schemas.microsoft.com/office/drawing/2014/main" id="{6691BBC0-FAFE-4A57-9925-6182B74C4CB1}"/>
              </a:ext>
              <a:ext uri="{C183D7F6-B498-43B3-948B-1728B52AA6E4}">
                <adec:decorative xmlns:adec="http://schemas.microsoft.com/office/drawing/2017/decorative" val="1"/>
              </a:ext>
            </a:extLst>
          </p:cNvPr>
          <p:cNvSpPr/>
          <p:nvPr userDrawn="1"/>
        </p:nvSpPr>
        <p:spPr>
          <a:xfrm>
            <a:off x="4879848" y="4453465"/>
            <a:ext cx="2432304" cy="64008"/>
          </a:xfrm>
          <a:prstGeom prst="rect">
            <a:avLst/>
          </a:prstGeom>
          <a:solidFill>
            <a:schemeClr val="bg2"/>
          </a:solidFill>
          <a:ln w="12700" cap="flat">
            <a:noFill/>
            <a:prstDash val="solid"/>
            <a:miter/>
          </a:ln>
        </p:spPr>
        <p:txBody>
          <a:bodyPr rtlCol="0" anchor="ctr"/>
          <a:lstStyle/>
          <a:p>
            <a:pPr algn="l"/>
            <a:endParaRPr lang="en-US" noProof="0" dirty="0"/>
          </a:p>
        </p:txBody>
      </p:sp>
    </p:spTree>
    <p:extLst>
      <p:ext uri="{BB962C8B-B14F-4D97-AF65-F5344CB8AC3E}">
        <p14:creationId xmlns:p14="http://schemas.microsoft.com/office/powerpoint/2010/main" val="39668199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anks Layout">
    <p:spTree>
      <p:nvGrpSpPr>
        <p:cNvPr id="1" name=""/>
        <p:cNvGrpSpPr/>
        <p:nvPr/>
      </p:nvGrpSpPr>
      <p:grpSpPr>
        <a:xfrm>
          <a:off x="0" y="0"/>
          <a:ext cx="0" cy="0"/>
          <a:chOff x="0" y="0"/>
          <a:chExt cx="0" cy="0"/>
        </a:xfrm>
      </p:grpSpPr>
      <p:sp>
        <p:nvSpPr>
          <p:cNvPr id="3" name="Rectangle 2" descr="View of a lake and mountain range">
            <a:extLst>
              <a:ext uri="{FF2B5EF4-FFF2-40B4-BE49-F238E27FC236}">
                <a16:creationId xmlns:a16="http://schemas.microsoft.com/office/drawing/2014/main" id="{1DAC5403-E1D0-4032-A9FE-410B2982643C}"/>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12" name="Rectangle 11">
            <a:extLst>
              <a:ext uri="{FF2B5EF4-FFF2-40B4-BE49-F238E27FC236}">
                <a16:creationId xmlns:a16="http://schemas.microsoft.com/office/drawing/2014/main" id="{D846C517-01CF-4924-81A5-DAD4CE0BFA6C}"/>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80000"/>
                </a:schemeClr>
              </a:gs>
              <a:gs pos="99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16" name="Text Placeholder 26">
            <a:extLst>
              <a:ext uri="{FF2B5EF4-FFF2-40B4-BE49-F238E27FC236}">
                <a16:creationId xmlns:a16="http://schemas.microsoft.com/office/drawing/2014/main" id="{82190F1B-1701-4806-870F-8FC7F32FE4AA}"/>
              </a:ext>
            </a:extLst>
          </p:cNvPr>
          <p:cNvSpPr>
            <a:spLocks noGrp="1"/>
          </p:cNvSpPr>
          <p:nvPr>
            <p:ph type="body" sz="quarter" idx="21" hasCustomPrompt="1"/>
          </p:nvPr>
        </p:nvSpPr>
        <p:spPr>
          <a:xfrm>
            <a:off x="3912235" y="4222968"/>
            <a:ext cx="4367531" cy="474519"/>
          </a:xfrm>
        </p:spPr>
        <p:txBody>
          <a:bodyPr>
            <a:noAutofit/>
          </a:bodyPr>
          <a:lstStyle>
            <a:lvl1pPr marL="0" indent="0" algn="ctr">
              <a:buNone/>
              <a:defRPr sz="3500" b="0" i="0">
                <a:solidFill>
                  <a:schemeClr val="bg1"/>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+7 678-555-0128</a:t>
            </a:r>
          </a:p>
        </p:txBody>
      </p:sp>
      <p:sp>
        <p:nvSpPr>
          <p:cNvPr id="18" name="Text Placeholder 26">
            <a:extLst>
              <a:ext uri="{FF2B5EF4-FFF2-40B4-BE49-F238E27FC236}">
                <a16:creationId xmlns:a16="http://schemas.microsoft.com/office/drawing/2014/main" id="{972B7F81-5409-42D9-B44C-88D9CBD9BAD5}"/>
              </a:ext>
            </a:extLst>
          </p:cNvPr>
          <p:cNvSpPr>
            <a:spLocks noGrp="1"/>
          </p:cNvSpPr>
          <p:nvPr>
            <p:ph type="body" sz="quarter" idx="20" hasCustomPrompt="1"/>
          </p:nvPr>
        </p:nvSpPr>
        <p:spPr>
          <a:xfrm>
            <a:off x="3912235" y="3927698"/>
            <a:ext cx="4367531" cy="288000"/>
          </a:xfrm>
        </p:spPr>
        <p:txBody>
          <a:bodyPr>
            <a:noAutofit/>
          </a:bodyPr>
          <a:lstStyle>
            <a:lvl1pPr marL="0" indent="0" algn="ctr">
              <a:buNone/>
              <a:defRPr sz="2000" b="0" i="0">
                <a:solidFill>
                  <a:schemeClr val="bg2"/>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Phone</a:t>
            </a:r>
          </a:p>
        </p:txBody>
      </p:sp>
      <p:sp>
        <p:nvSpPr>
          <p:cNvPr id="19" name="Text Placeholder 14">
            <a:extLst>
              <a:ext uri="{FF2B5EF4-FFF2-40B4-BE49-F238E27FC236}">
                <a16:creationId xmlns:a16="http://schemas.microsoft.com/office/drawing/2014/main" id="{FAA54554-5CE2-43AD-979D-F095482C49AB}"/>
              </a:ext>
            </a:extLst>
          </p:cNvPr>
          <p:cNvSpPr>
            <a:spLocks noGrp="1"/>
          </p:cNvSpPr>
          <p:nvPr>
            <p:ph type="body" sz="quarter" idx="13" hasCustomPrompt="1"/>
          </p:nvPr>
        </p:nvSpPr>
        <p:spPr>
          <a:xfrm>
            <a:off x="1050857" y="2655074"/>
            <a:ext cx="10090287" cy="606659"/>
          </a:xfrm>
        </p:spPr>
        <p:txBody>
          <a:bodyPr>
            <a:noAutofit/>
          </a:bodyPr>
          <a:lstStyle>
            <a:lvl1pPr marL="0" indent="0" algn="ctr">
              <a:buNone/>
              <a:defRPr sz="3500" b="0" i="0">
                <a:solidFill>
                  <a:schemeClr val="bg2"/>
                </a:solidFill>
              </a:defRPr>
            </a:lvl1pPr>
          </a:lstStyle>
          <a:p>
            <a:pPr lvl="0"/>
            <a:r>
              <a:rPr lang="en-US" noProof="0"/>
              <a:t>Alexander Martensson</a:t>
            </a:r>
          </a:p>
        </p:txBody>
      </p:sp>
      <p:sp>
        <p:nvSpPr>
          <p:cNvPr id="20" name="Text Placeholder 26">
            <a:extLst>
              <a:ext uri="{FF2B5EF4-FFF2-40B4-BE49-F238E27FC236}">
                <a16:creationId xmlns:a16="http://schemas.microsoft.com/office/drawing/2014/main" id="{A1D8F0C1-128A-435B-8585-F0B32496EC79}"/>
              </a:ext>
            </a:extLst>
          </p:cNvPr>
          <p:cNvSpPr>
            <a:spLocks noGrp="1"/>
          </p:cNvSpPr>
          <p:nvPr>
            <p:ph type="body" sz="quarter" idx="22" hasCustomPrompt="1"/>
          </p:nvPr>
        </p:nvSpPr>
        <p:spPr>
          <a:xfrm>
            <a:off x="3135722" y="5230723"/>
            <a:ext cx="5920556" cy="474519"/>
          </a:xfrm>
        </p:spPr>
        <p:txBody>
          <a:bodyPr>
            <a:noAutofit/>
          </a:bodyPr>
          <a:lstStyle>
            <a:lvl1pPr marL="0" indent="0" algn="ctr">
              <a:buNone/>
              <a:defRPr sz="3500" b="0" i="0">
                <a:solidFill>
                  <a:schemeClr val="bg1"/>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martensson@example.com</a:t>
            </a:r>
          </a:p>
        </p:txBody>
      </p:sp>
      <p:sp>
        <p:nvSpPr>
          <p:cNvPr id="22" name="Text Placeholder 26">
            <a:extLst>
              <a:ext uri="{FF2B5EF4-FFF2-40B4-BE49-F238E27FC236}">
                <a16:creationId xmlns:a16="http://schemas.microsoft.com/office/drawing/2014/main" id="{90B48E8B-E525-4852-9167-5281C64B1C37}"/>
              </a:ext>
            </a:extLst>
          </p:cNvPr>
          <p:cNvSpPr>
            <a:spLocks noGrp="1"/>
          </p:cNvSpPr>
          <p:nvPr>
            <p:ph type="body" sz="quarter" idx="23" hasCustomPrompt="1"/>
          </p:nvPr>
        </p:nvSpPr>
        <p:spPr>
          <a:xfrm>
            <a:off x="3912235" y="4929014"/>
            <a:ext cx="4367531" cy="288000"/>
          </a:xfrm>
        </p:spPr>
        <p:txBody>
          <a:bodyPr>
            <a:noAutofit/>
          </a:bodyPr>
          <a:lstStyle>
            <a:lvl1pPr marL="0" indent="0" algn="ctr">
              <a:buNone/>
              <a:defRPr sz="2000" b="0" i="0">
                <a:solidFill>
                  <a:schemeClr val="bg2"/>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Email</a:t>
            </a:r>
          </a:p>
        </p:txBody>
      </p:sp>
      <p:sp>
        <p:nvSpPr>
          <p:cNvPr id="24" name="Title 1">
            <a:extLst>
              <a:ext uri="{FF2B5EF4-FFF2-40B4-BE49-F238E27FC236}">
                <a16:creationId xmlns:a16="http://schemas.microsoft.com/office/drawing/2014/main" id="{0C5EB90F-1ADD-412B-9044-2CC607B786B1}"/>
              </a:ext>
            </a:extLst>
          </p:cNvPr>
          <p:cNvSpPr>
            <a:spLocks noGrp="1"/>
          </p:cNvSpPr>
          <p:nvPr>
            <p:ph type="title" hasCustomPrompt="1"/>
          </p:nvPr>
        </p:nvSpPr>
        <p:spPr>
          <a:xfrm>
            <a:off x="1050856" y="993494"/>
            <a:ext cx="10104124" cy="1517356"/>
          </a:xfrm>
        </p:spPr>
        <p:txBody>
          <a:bodyPr>
            <a:noAutofit/>
          </a:bodyPr>
          <a:lstStyle>
            <a:lvl1pPr algn="ctr">
              <a:defRPr sz="8000" b="0">
                <a:solidFill>
                  <a:schemeClr val="bg1"/>
                </a:solidFill>
              </a:defRPr>
            </a:lvl1pPr>
          </a:lstStyle>
          <a:p>
            <a:r>
              <a:rPr lang="en-US" noProof="0"/>
              <a:t>THANK YOU!</a:t>
            </a:r>
          </a:p>
        </p:txBody>
      </p:sp>
      <p:sp>
        <p:nvSpPr>
          <p:cNvPr id="25" name="Rectangle 24">
            <a:extLst>
              <a:ext uri="{FF2B5EF4-FFF2-40B4-BE49-F238E27FC236}">
                <a16:creationId xmlns:a16="http://schemas.microsoft.com/office/drawing/2014/main" id="{540A1271-E1E7-40AB-9552-9B4249544008}"/>
              </a:ext>
              <a:ext uri="{C183D7F6-B498-43B3-948B-1728B52AA6E4}">
                <adec:decorative xmlns:adec="http://schemas.microsoft.com/office/drawing/2017/decorative" val="1"/>
              </a:ext>
            </a:extLst>
          </p:cNvPr>
          <p:cNvSpPr/>
          <p:nvPr userDrawn="1"/>
        </p:nvSpPr>
        <p:spPr>
          <a:xfrm>
            <a:off x="3156204" y="2421953"/>
            <a:ext cx="5879592" cy="64008"/>
          </a:xfrm>
          <a:prstGeom prst="rect">
            <a:avLst/>
          </a:prstGeom>
          <a:solidFill>
            <a:schemeClr val="bg2"/>
          </a:solidFill>
          <a:ln w="12700" cap="flat">
            <a:noFill/>
            <a:prstDash val="solid"/>
            <a:miter/>
          </a:ln>
        </p:spPr>
        <p:txBody>
          <a:bodyPr rtlCol="0" anchor="ctr"/>
          <a:lstStyle/>
          <a:p>
            <a:pPr algn="l"/>
            <a:endParaRPr lang="en-US" noProof="0" dirty="0"/>
          </a:p>
        </p:txBody>
      </p:sp>
    </p:spTree>
    <p:extLst>
      <p:ext uri="{BB962C8B-B14F-4D97-AF65-F5344CB8AC3E}">
        <p14:creationId xmlns:p14="http://schemas.microsoft.com/office/powerpoint/2010/main" val="13711783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Rectangle 2" descr="View of a mountain range">
            <a:extLst>
              <a:ext uri="{FF2B5EF4-FFF2-40B4-BE49-F238E27FC236}">
                <a16:creationId xmlns:a16="http://schemas.microsoft.com/office/drawing/2014/main" id="{1DAC5403-E1D0-4032-A9FE-410B2982643C}"/>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12" name="Rectangle 11">
            <a:extLst>
              <a:ext uri="{FF2B5EF4-FFF2-40B4-BE49-F238E27FC236}">
                <a16:creationId xmlns:a16="http://schemas.microsoft.com/office/drawing/2014/main" id="{D846C517-01CF-4924-81A5-DAD4CE0BFA6C}"/>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70000"/>
                </a:schemeClr>
              </a:gs>
              <a:gs pos="100000">
                <a:schemeClr val="accent3">
                  <a:alpha val="70000"/>
                </a:schemeClr>
              </a:gs>
            </a:gsLst>
            <a:lin ang="0" scaled="1"/>
            <a:tileRect/>
          </a:gradFill>
          <a:ln w="12700" cap="flat">
            <a:noFill/>
            <a:prstDash val="solid"/>
            <a:miter/>
          </a:ln>
        </p:spPr>
        <p:txBody>
          <a:bodyPr rtlCol="0" anchor="ctr"/>
          <a:lstStyle/>
          <a:p>
            <a:pPr algn="l"/>
            <a:endParaRPr lang="en-US" noProof="0" dirty="0"/>
          </a:p>
        </p:txBody>
      </p:sp>
      <p:sp>
        <p:nvSpPr>
          <p:cNvPr id="2" name="Title 1">
            <a:extLst>
              <a:ext uri="{FF2B5EF4-FFF2-40B4-BE49-F238E27FC236}">
                <a16:creationId xmlns:a16="http://schemas.microsoft.com/office/drawing/2014/main" id="{199AD403-A15F-4A2F-B050-AB874136E732}"/>
              </a:ext>
            </a:extLst>
          </p:cNvPr>
          <p:cNvSpPr>
            <a:spLocks noGrp="1"/>
          </p:cNvSpPr>
          <p:nvPr>
            <p:ph type="title" hasCustomPrompt="1"/>
          </p:nvPr>
        </p:nvSpPr>
        <p:spPr>
          <a:xfrm>
            <a:off x="1037021" y="2107415"/>
            <a:ext cx="10117959" cy="2281355"/>
          </a:xfrm>
        </p:spPr>
        <p:txBody>
          <a:bodyPr>
            <a:noAutofit/>
          </a:bodyPr>
          <a:lstStyle>
            <a:lvl1pPr algn="ctr">
              <a:defRPr sz="8000" b="0">
                <a:solidFill>
                  <a:schemeClr val="bg1"/>
                </a:solidFill>
              </a:defRPr>
            </a:lvl1pPr>
          </a:lstStyle>
          <a:p>
            <a:r>
              <a:rPr lang="en-US" noProof="0"/>
              <a:t>PRESENTATION</a:t>
            </a:r>
            <a:br>
              <a:rPr lang="en-US" noProof="0"/>
            </a:br>
            <a:r>
              <a:rPr lang="en-US" noProof="0"/>
              <a:t>TITLE</a:t>
            </a:r>
          </a:p>
        </p:txBody>
      </p:sp>
      <p:sp>
        <p:nvSpPr>
          <p:cNvPr id="5" name="Rectangle 4">
            <a:extLst>
              <a:ext uri="{FF2B5EF4-FFF2-40B4-BE49-F238E27FC236}">
                <a16:creationId xmlns:a16="http://schemas.microsoft.com/office/drawing/2014/main" id="{6691BBC0-FAFE-4A57-9925-6182B74C4CB1}"/>
              </a:ext>
              <a:ext uri="{C183D7F6-B498-43B3-948B-1728B52AA6E4}">
                <adec:decorative xmlns:adec="http://schemas.microsoft.com/office/drawing/2017/decorative" val="1"/>
              </a:ext>
            </a:extLst>
          </p:cNvPr>
          <p:cNvSpPr/>
          <p:nvPr userDrawn="1"/>
        </p:nvSpPr>
        <p:spPr>
          <a:xfrm>
            <a:off x="4879848" y="4453465"/>
            <a:ext cx="2432304" cy="64008"/>
          </a:xfrm>
          <a:prstGeom prst="rect">
            <a:avLst/>
          </a:prstGeom>
          <a:solidFill>
            <a:schemeClr val="bg2"/>
          </a:solidFill>
          <a:ln w="12700" cap="flat">
            <a:noFill/>
            <a:prstDash val="solid"/>
            <a:miter/>
          </a:ln>
        </p:spPr>
        <p:txBody>
          <a:bodyPr rtlCol="0" anchor="ctr"/>
          <a:lstStyle/>
          <a:p>
            <a:pPr algn="l"/>
            <a:endParaRPr lang="en-US" noProof="0" dirty="0"/>
          </a:p>
        </p:txBody>
      </p:sp>
      <p:sp>
        <p:nvSpPr>
          <p:cNvPr id="9" name="Subtitle 2">
            <a:extLst>
              <a:ext uri="{FF2B5EF4-FFF2-40B4-BE49-F238E27FC236}">
                <a16:creationId xmlns:a16="http://schemas.microsoft.com/office/drawing/2014/main" id="{08214E67-DE9D-42F7-B713-798383BBD13A}"/>
              </a:ext>
            </a:extLst>
          </p:cNvPr>
          <p:cNvSpPr>
            <a:spLocks noGrp="1"/>
          </p:cNvSpPr>
          <p:nvPr>
            <p:ph type="subTitle" idx="1"/>
          </p:nvPr>
        </p:nvSpPr>
        <p:spPr>
          <a:xfrm>
            <a:off x="1037021" y="4720036"/>
            <a:ext cx="10117959" cy="1101898"/>
          </a:xfrm>
        </p:spPr>
        <p:txBody>
          <a:bodyPr vert="horz" lIns="91440" tIns="45720" rIns="91440" bIns="45720" rtlCol="0">
            <a:noAutofit/>
          </a:bodyPr>
          <a:lstStyle>
            <a:lvl1pPr marL="0" indent="0" algn="ctr">
              <a:buNone/>
              <a:defRPr lang="en-US" sz="3500" b="0" i="0" dirty="0">
                <a:solidFill>
                  <a:schemeClr val="bg2"/>
                </a:solidFill>
              </a:defRPr>
            </a:lvl1pPr>
          </a:lstStyle>
          <a:p>
            <a:pPr marL="228600" lvl="0" indent="-228600" algn="ctr"/>
            <a:r>
              <a:rPr lang="en-US" noProof="0"/>
              <a:t>Click to edit Master subtitle style</a:t>
            </a:r>
          </a:p>
        </p:txBody>
      </p:sp>
    </p:spTree>
    <p:extLst>
      <p:ext uri="{BB962C8B-B14F-4D97-AF65-F5344CB8AC3E}">
        <p14:creationId xmlns:p14="http://schemas.microsoft.com/office/powerpoint/2010/main" val="40385532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Rectangle 9" descr="View of a lake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39" y="128016"/>
            <a:ext cx="11932919"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915026" y="1747488"/>
            <a:ext cx="442800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5" name="Content Placeholder 2">
            <a:extLst>
              <a:ext uri="{FF2B5EF4-FFF2-40B4-BE49-F238E27FC236}">
                <a16:creationId xmlns:a16="http://schemas.microsoft.com/office/drawing/2014/main" id="{01B00995-C0FC-4EC6-A9B0-828FB28FC47F}"/>
              </a:ext>
            </a:extLst>
          </p:cNvPr>
          <p:cNvSpPr>
            <a:spLocks noGrp="1"/>
          </p:cNvSpPr>
          <p:nvPr>
            <p:ph idx="1" hasCustomPrompt="1"/>
          </p:nvPr>
        </p:nvSpPr>
        <p:spPr>
          <a:xfrm>
            <a:off x="838200" y="1825625"/>
            <a:ext cx="10515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Title 7">
            <a:extLst>
              <a:ext uri="{FF2B5EF4-FFF2-40B4-BE49-F238E27FC236}">
                <a16:creationId xmlns:a16="http://schemas.microsoft.com/office/drawing/2014/main" id="{51A54DF2-9EE6-43F7-A586-88CA6C624778}"/>
              </a:ext>
            </a:extLst>
          </p:cNvPr>
          <p:cNvSpPr>
            <a:spLocks noGrp="1"/>
          </p:cNvSpPr>
          <p:nvPr>
            <p:ph type="title"/>
          </p:nvPr>
        </p:nvSpPr>
        <p:spPr/>
        <p:txBody>
          <a:bodyPr/>
          <a:lstStyle>
            <a:lvl1pPr>
              <a:defRPr>
                <a:solidFill>
                  <a:schemeClr val="bg1"/>
                </a:solidFill>
              </a:defRPr>
            </a:lvl1pPr>
          </a:lstStyle>
          <a:p>
            <a:r>
              <a:rPr lang="en-US" noProof="0"/>
              <a:t>Click to edit Master title style</a:t>
            </a:r>
          </a:p>
        </p:txBody>
      </p:sp>
    </p:spTree>
    <p:extLst>
      <p:ext uri="{BB962C8B-B14F-4D97-AF65-F5344CB8AC3E}">
        <p14:creationId xmlns:p14="http://schemas.microsoft.com/office/powerpoint/2010/main" val="333511471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10" name="Rectangle 9" descr="View of a lake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39" y="128016"/>
            <a:ext cx="11932919"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915026" y="1747488"/>
            <a:ext cx="442800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8" name="Title 7">
            <a:extLst>
              <a:ext uri="{FF2B5EF4-FFF2-40B4-BE49-F238E27FC236}">
                <a16:creationId xmlns:a16="http://schemas.microsoft.com/office/drawing/2014/main" id="{51A54DF2-9EE6-43F7-A586-88CA6C624778}"/>
              </a:ext>
            </a:extLst>
          </p:cNvPr>
          <p:cNvSpPr>
            <a:spLocks noGrp="1"/>
          </p:cNvSpPr>
          <p:nvPr>
            <p:ph type="title"/>
          </p:nvPr>
        </p:nvSpPr>
        <p:spPr/>
        <p:txBody>
          <a:bodyPr/>
          <a:lstStyle>
            <a:lvl1pPr>
              <a:defRPr>
                <a:solidFill>
                  <a:schemeClr val="bg1"/>
                </a:solidFill>
              </a:defRPr>
            </a:lvl1pPr>
          </a:lstStyle>
          <a:p>
            <a:r>
              <a:rPr lang="en-US" noProof="0"/>
              <a:t>Click to edit Master title style</a:t>
            </a:r>
          </a:p>
        </p:txBody>
      </p:sp>
      <p:sp>
        <p:nvSpPr>
          <p:cNvPr id="11" name="Content Placeholder 2">
            <a:extLst>
              <a:ext uri="{FF2B5EF4-FFF2-40B4-BE49-F238E27FC236}">
                <a16:creationId xmlns:a16="http://schemas.microsoft.com/office/drawing/2014/main" id="{A122F4F2-F130-4DBE-B244-1D59BBE5CD9D}"/>
              </a:ext>
            </a:extLst>
          </p:cNvPr>
          <p:cNvSpPr>
            <a:spLocks noGrp="1"/>
          </p:cNvSpPr>
          <p:nvPr>
            <p:ph sz="half" idx="1" hasCustomPrompt="1"/>
          </p:nvPr>
        </p:nvSpPr>
        <p:spPr>
          <a:xfrm>
            <a:off x="838200" y="1825625"/>
            <a:ext cx="5181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 name="Content Placeholder 3">
            <a:extLst>
              <a:ext uri="{FF2B5EF4-FFF2-40B4-BE49-F238E27FC236}">
                <a16:creationId xmlns:a16="http://schemas.microsoft.com/office/drawing/2014/main" id="{D4CE5575-876A-4335-83ED-6B346DA1B4D2}"/>
              </a:ext>
            </a:extLst>
          </p:cNvPr>
          <p:cNvSpPr>
            <a:spLocks noGrp="1"/>
          </p:cNvSpPr>
          <p:nvPr>
            <p:ph sz="half" idx="2" hasCustomPrompt="1"/>
          </p:nvPr>
        </p:nvSpPr>
        <p:spPr>
          <a:xfrm>
            <a:off x="6172200" y="1825625"/>
            <a:ext cx="5181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62503584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0" name="Rectangle 9" descr="View of a lake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39" y="128016"/>
            <a:ext cx="11932919"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915026" y="1747488"/>
            <a:ext cx="442800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8" name="Title 7">
            <a:extLst>
              <a:ext uri="{FF2B5EF4-FFF2-40B4-BE49-F238E27FC236}">
                <a16:creationId xmlns:a16="http://schemas.microsoft.com/office/drawing/2014/main" id="{51A54DF2-9EE6-43F7-A586-88CA6C624778}"/>
              </a:ext>
            </a:extLst>
          </p:cNvPr>
          <p:cNvSpPr>
            <a:spLocks noGrp="1"/>
          </p:cNvSpPr>
          <p:nvPr>
            <p:ph type="title"/>
          </p:nvPr>
        </p:nvSpPr>
        <p:spPr/>
        <p:txBody>
          <a:bodyPr/>
          <a:lstStyle>
            <a:lvl1pPr>
              <a:defRPr>
                <a:solidFill>
                  <a:schemeClr val="bg1"/>
                </a:solidFill>
              </a:defRPr>
            </a:lvl1pPr>
          </a:lstStyle>
          <a:p>
            <a:r>
              <a:rPr lang="en-US" noProof="0"/>
              <a:t>Click to edit Master title style</a:t>
            </a:r>
          </a:p>
        </p:txBody>
      </p:sp>
      <p:sp>
        <p:nvSpPr>
          <p:cNvPr id="11" name="Text Placeholder 2">
            <a:extLst>
              <a:ext uri="{FF2B5EF4-FFF2-40B4-BE49-F238E27FC236}">
                <a16:creationId xmlns:a16="http://schemas.microsoft.com/office/drawing/2014/main" id="{D1F82F6E-10E8-4A58-9655-E18D14D7901F}"/>
              </a:ext>
            </a:extLst>
          </p:cNvPr>
          <p:cNvSpPr>
            <a:spLocks noGrp="1"/>
          </p:cNvSpPr>
          <p:nvPr>
            <p:ph type="body" idx="1" hasCustomPrompt="1"/>
          </p:nvPr>
        </p:nvSpPr>
        <p:spPr>
          <a:xfrm>
            <a:off x="839788" y="1840863"/>
            <a:ext cx="5157787" cy="664211"/>
          </a:xfrm>
        </p:spPr>
        <p:txBody>
          <a:bodyPr anchor="b"/>
          <a:lstStyle>
            <a:lvl1pPr marL="0" indent="0">
              <a:buNone/>
              <a:defRPr sz="2400" b="1">
                <a:solidFill>
                  <a:schemeClr val="bg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12" name="Content Placeholder 3">
            <a:extLst>
              <a:ext uri="{FF2B5EF4-FFF2-40B4-BE49-F238E27FC236}">
                <a16:creationId xmlns:a16="http://schemas.microsoft.com/office/drawing/2014/main" id="{C2F6C18E-5BCB-42EF-9310-5BD6E011DF2F}"/>
              </a:ext>
            </a:extLst>
          </p:cNvPr>
          <p:cNvSpPr>
            <a:spLocks noGrp="1"/>
          </p:cNvSpPr>
          <p:nvPr>
            <p:ph sz="half" idx="2" hasCustomPrompt="1"/>
          </p:nvPr>
        </p:nvSpPr>
        <p:spPr>
          <a:xfrm>
            <a:off x="839788" y="2505075"/>
            <a:ext cx="5157787" cy="3684588"/>
          </a:xfrm>
        </p:spPr>
        <p:txBody>
          <a:bodyPr>
            <a:normAutofit/>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4" name="Text Placeholder 4">
            <a:extLst>
              <a:ext uri="{FF2B5EF4-FFF2-40B4-BE49-F238E27FC236}">
                <a16:creationId xmlns:a16="http://schemas.microsoft.com/office/drawing/2014/main" id="{9BA2923F-D123-40C6-A193-B86D683D5B51}"/>
              </a:ext>
            </a:extLst>
          </p:cNvPr>
          <p:cNvSpPr>
            <a:spLocks noGrp="1"/>
          </p:cNvSpPr>
          <p:nvPr>
            <p:ph type="body" sz="quarter" idx="3" hasCustomPrompt="1"/>
          </p:nvPr>
        </p:nvSpPr>
        <p:spPr>
          <a:xfrm>
            <a:off x="6172200" y="1840863"/>
            <a:ext cx="5183188" cy="664212"/>
          </a:xfrm>
        </p:spPr>
        <p:txBody>
          <a:bodyPr anchor="b"/>
          <a:lstStyle>
            <a:lvl1pPr marL="0" indent="0">
              <a:buNone/>
              <a:defRPr sz="2400" b="1">
                <a:solidFill>
                  <a:schemeClr val="bg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16" name="Content Placeholder 5">
            <a:extLst>
              <a:ext uri="{FF2B5EF4-FFF2-40B4-BE49-F238E27FC236}">
                <a16:creationId xmlns:a16="http://schemas.microsoft.com/office/drawing/2014/main" id="{8305C175-94AC-44DD-9321-0A8DBDF22DA9}"/>
              </a:ext>
            </a:extLst>
          </p:cNvPr>
          <p:cNvSpPr>
            <a:spLocks noGrp="1"/>
          </p:cNvSpPr>
          <p:nvPr>
            <p:ph sz="quarter" idx="4" hasCustomPrompt="1"/>
          </p:nvPr>
        </p:nvSpPr>
        <p:spPr>
          <a:xfrm>
            <a:off x="6172200" y="2505075"/>
            <a:ext cx="5183188" cy="3684588"/>
          </a:xfrm>
        </p:spPr>
        <p:txBody>
          <a:bodyPr>
            <a:normAutofit/>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7599886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10" name="Rectangle 9" descr="View of a lake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39" y="128016"/>
            <a:ext cx="11932919"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915026" y="2105709"/>
            <a:ext cx="374904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1" name="Title 1">
            <a:extLst>
              <a:ext uri="{FF2B5EF4-FFF2-40B4-BE49-F238E27FC236}">
                <a16:creationId xmlns:a16="http://schemas.microsoft.com/office/drawing/2014/main" id="{B1C3E675-6E45-4A81-AEA3-D36388222894}"/>
              </a:ext>
            </a:extLst>
          </p:cNvPr>
          <p:cNvSpPr>
            <a:spLocks noGrp="1"/>
          </p:cNvSpPr>
          <p:nvPr>
            <p:ph type="title"/>
          </p:nvPr>
        </p:nvSpPr>
        <p:spPr>
          <a:xfrm>
            <a:off x="839788" y="457200"/>
            <a:ext cx="3932237" cy="1600200"/>
          </a:xfrm>
        </p:spPr>
        <p:txBody>
          <a:bodyPr anchor="b"/>
          <a:lstStyle>
            <a:lvl1pPr>
              <a:defRPr sz="3200">
                <a:solidFill>
                  <a:schemeClr val="bg1"/>
                </a:solidFill>
              </a:defRPr>
            </a:lvl1pPr>
          </a:lstStyle>
          <a:p>
            <a:r>
              <a:rPr lang="en-US" noProof="0"/>
              <a:t>Click to edit Master title style</a:t>
            </a:r>
          </a:p>
        </p:txBody>
      </p:sp>
      <p:sp>
        <p:nvSpPr>
          <p:cNvPr id="12" name="Text Placeholder 3">
            <a:extLst>
              <a:ext uri="{FF2B5EF4-FFF2-40B4-BE49-F238E27FC236}">
                <a16:creationId xmlns:a16="http://schemas.microsoft.com/office/drawing/2014/main" id="{1E4B599D-7641-40C1-8DAE-110A36403CFF}"/>
              </a:ext>
            </a:extLst>
          </p:cNvPr>
          <p:cNvSpPr>
            <a:spLocks noGrp="1"/>
          </p:cNvSpPr>
          <p:nvPr>
            <p:ph type="body" sz="half" idx="2" hasCustomPrompt="1"/>
          </p:nvPr>
        </p:nvSpPr>
        <p:spPr>
          <a:xfrm>
            <a:off x="839788" y="2177592"/>
            <a:ext cx="3932237" cy="3691396"/>
          </a:xfrm>
        </p:spPr>
        <p:txBody>
          <a:bodyPr/>
          <a:lstStyle>
            <a:lvl1pPr marL="0" indent="0">
              <a:buNone/>
              <a:defRPr sz="160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Edit Master text styles</a:t>
            </a:r>
          </a:p>
        </p:txBody>
      </p:sp>
      <p:sp>
        <p:nvSpPr>
          <p:cNvPr id="14" name="Content Placeholder 2">
            <a:extLst>
              <a:ext uri="{FF2B5EF4-FFF2-40B4-BE49-F238E27FC236}">
                <a16:creationId xmlns:a16="http://schemas.microsoft.com/office/drawing/2014/main" id="{709FEF38-E3A7-4527-97CB-AF528BAEBA8F}"/>
              </a:ext>
            </a:extLst>
          </p:cNvPr>
          <p:cNvSpPr>
            <a:spLocks noGrp="1"/>
          </p:cNvSpPr>
          <p:nvPr>
            <p:ph idx="1" hasCustomPrompt="1"/>
          </p:nvPr>
        </p:nvSpPr>
        <p:spPr>
          <a:xfrm>
            <a:off x="5180012" y="457200"/>
            <a:ext cx="6172200" cy="5408613"/>
          </a:xfrm>
        </p:spPr>
        <p:txBody>
          <a:bodyPr>
            <a:normAutofit/>
          </a:bodyPr>
          <a:lstStyle>
            <a:lvl1pPr>
              <a:defRPr sz="2800">
                <a:solidFill>
                  <a:schemeClr val="bg1"/>
                </a:solidFill>
              </a:defRPr>
            </a:lvl1pPr>
            <a:lvl2pPr>
              <a:defRPr sz="2400">
                <a:solidFill>
                  <a:schemeClr val="bg1"/>
                </a:solidFill>
              </a:defRPr>
            </a:lvl2pPr>
            <a:lvl3pPr>
              <a:defRPr sz="2000">
                <a:solidFill>
                  <a:schemeClr val="bg1"/>
                </a:solidFill>
              </a:defRPr>
            </a:lvl3pPr>
            <a:lvl4pPr>
              <a:defRPr sz="1800">
                <a:solidFill>
                  <a:schemeClr val="bg1"/>
                </a:solidFill>
              </a:defRPr>
            </a:lvl4pPr>
            <a:lvl5pPr>
              <a:defRPr sz="1800">
                <a:solidFill>
                  <a:schemeClr val="bg1"/>
                </a:solidFill>
              </a:defRPr>
            </a:lvl5pPr>
            <a:lvl6pPr>
              <a:defRPr sz="2000"/>
            </a:lvl6pPr>
            <a:lvl7pPr>
              <a:defRPr sz="2000"/>
            </a:lvl7pPr>
            <a:lvl8pPr>
              <a:defRPr sz="2000"/>
            </a:lvl8pPr>
            <a:lvl9pPr>
              <a:defRPr sz="2000"/>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72794743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10" name="Rectangle 9" descr="View of a lake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39" y="128016"/>
            <a:ext cx="11932919"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915026" y="2105709"/>
            <a:ext cx="374904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1" name="Title 1">
            <a:extLst>
              <a:ext uri="{FF2B5EF4-FFF2-40B4-BE49-F238E27FC236}">
                <a16:creationId xmlns:a16="http://schemas.microsoft.com/office/drawing/2014/main" id="{B1C3E675-6E45-4A81-AEA3-D36388222894}"/>
              </a:ext>
            </a:extLst>
          </p:cNvPr>
          <p:cNvSpPr>
            <a:spLocks noGrp="1"/>
          </p:cNvSpPr>
          <p:nvPr>
            <p:ph type="title"/>
          </p:nvPr>
        </p:nvSpPr>
        <p:spPr>
          <a:xfrm>
            <a:off x="839788" y="457200"/>
            <a:ext cx="3932237" cy="1600200"/>
          </a:xfrm>
        </p:spPr>
        <p:txBody>
          <a:bodyPr anchor="b"/>
          <a:lstStyle>
            <a:lvl1pPr>
              <a:defRPr sz="3200">
                <a:solidFill>
                  <a:schemeClr val="bg1"/>
                </a:solidFill>
              </a:defRPr>
            </a:lvl1pPr>
          </a:lstStyle>
          <a:p>
            <a:r>
              <a:rPr lang="en-US" noProof="0"/>
              <a:t>Click to edit Master title style</a:t>
            </a:r>
          </a:p>
        </p:txBody>
      </p:sp>
      <p:sp>
        <p:nvSpPr>
          <p:cNvPr id="12" name="Text Placeholder 3">
            <a:extLst>
              <a:ext uri="{FF2B5EF4-FFF2-40B4-BE49-F238E27FC236}">
                <a16:creationId xmlns:a16="http://schemas.microsoft.com/office/drawing/2014/main" id="{1E4B599D-7641-40C1-8DAE-110A36403CFF}"/>
              </a:ext>
            </a:extLst>
          </p:cNvPr>
          <p:cNvSpPr>
            <a:spLocks noGrp="1"/>
          </p:cNvSpPr>
          <p:nvPr>
            <p:ph type="body" sz="half" idx="2" hasCustomPrompt="1"/>
          </p:nvPr>
        </p:nvSpPr>
        <p:spPr>
          <a:xfrm>
            <a:off x="839788" y="2177592"/>
            <a:ext cx="3932237" cy="3691396"/>
          </a:xfrm>
        </p:spPr>
        <p:txBody>
          <a:bodyPr/>
          <a:lstStyle>
            <a:lvl1pPr marL="0" indent="0">
              <a:buNone/>
              <a:defRPr sz="160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Edit Master text styles</a:t>
            </a:r>
          </a:p>
        </p:txBody>
      </p:sp>
      <p:sp>
        <p:nvSpPr>
          <p:cNvPr id="15" name="Picture Placeholder 2">
            <a:extLst>
              <a:ext uri="{FF2B5EF4-FFF2-40B4-BE49-F238E27FC236}">
                <a16:creationId xmlns:a16="http://schemas.microsoft.com/office/drawing/2014/main" id="{1B69B4CE-EB2F-46CF-9A80-64E44E5E95AC}"/>
              </a:ext>
            </a:extLst>
          </p:cNvPr>
          <p:cNvSpPr>
            <a:spLocks noGrp="1"/>
          </p:cNvSpPr>
          <p:nvPr>
            <p:ph type="pic" idx="1"/>
          </p:nvPr>
        </p:nvSpPr>
        <p:spPr>
          <a:xfrm>
            <a:off x="5183188" y="457201"/>
            <a:ext cx="6172200" cy="5403850"/>
          </a:xfrm>
        </p:spPr>
        <p:txBody>
          <a:bodyPr anchor="ctr"/>
          <a:lstStyle>
            <a:lvl1pPr marL="0" indent="0" algn="ctr">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US" noProof="0" dirty="0"/>
          </a:p>
        </p:txBody>
      </p:sp>
    </p:spTree>
    <p:extLst>
      <p:ext uri="{BB962C8B-B14F-4D97-AF65-F5344CB8AC3E}">
        <p14:creationId xmlns:p14="http://schemas.microsoft.com/office/powerpoint/2010/main" val="36983078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7" name="Rectangle 6" descr="Unpaved road lined with trees, mountain side drive">
            <a:extLst>
              <a:ext uri="{FF2B5EF4-FFF2-40B4-BE49-F238E27FC236}">
                <a16:creationId xmlns:a16="http://schemas.microsoft.com/office/drawing/2014/main" id="{EC40FB52-44A8-43D1-8B33-F4E55A83AC38}"/>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164ACA68-1C2C-4C4D-9CB4-1C8BF3E03F57}"/>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80000"/>
                </a:schemeClr>
              </a:gs>
              <a:gs pos="99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D8A140A0-8435-451E-9A8E-9C33B97E1B11}"/>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3BDD90A-F598-4982-8244-00A2189F77BD}"/>
              </a:ext>
            </a:extLst>
          </p:cNvPr>
          <p:cNvSpPr>
            <a:spLocks noGrp="1"/>
          </p:cNvSpPr>
          <p:nvPr>
            <p:ph type="ftr" sz="quarter" idx="12"/>
          </p:nvPr>
        </p:nvSpPr>
        <p:spPr/>
        <p:txBody>
          <a:bodyPr/>
          <a:lstStyle/>
          <a:p>
            <a:r>
              <a:rPr lang="en-US" noProof="0" dirty="0"/>
              <a:t>ADD A FOOTER</a:t>
            </a:r>
          </a:p>
        </p:txBody>
      </p:sp>
      <p:sp>
        <p:nvSpPr>
          <p:cNvPr id="15" name="Oval 14">
            <a:extLst>
              <a:ext uri="{FF2B5EF4-FFF2-40B4-BE49-F238E27FC236}">
                <a16:creationId xmlns:a16="http://schemas.microsoft.com/office/drawing/2014/main" id="{B6E88236-C248-4008-9619-75BCE6D3401C}"/>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8" name="Rectangle 17">
            <a:extLst>
              <a:ext uri="{FF2B5EF4-FFF2-40B4-BE49-F238E27FC236}">
                <a16:creationId xmlns:a16="http://schemas.microsoft.com/office/drawing/2014/main" id="{2D3F74C5-9ADD-4AE3-BCA5-88726CC2A1A3}"/>
              </a:ext>
              <a:ext uri="{C183D7F6-B498-43B3-948B-1728B52AA6E4}">
                <adec:decorative xmlns:adec="http://schemas.microsoft.com/office/drawing/2017/decorative" val="1"/>
              </a:ext>
            </a:extLst>
          </p:cNvPr>
          <p:cNvSpPr/>
          <p:nvPr userDrawn="1"/>
        </p:nvSpPr>
        <p:spPr>
          <a:xfrm>
            <a:off x="4312920" y="1667974"/>
            <a:ext cx="356616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2" name="Title 1">
            <a:extLst>
              <a:ext uri="{FF2B5EF4-FFF2-40B4-BE49-F238E27FC236}">
                <a16:creationId xmlns:a16="http://schemas.microsoft.com/office/drawing/2014/main" id="{FF2B3756-19E0-4B2F-B1D5-7664E0B38BE1}"/>
              </a:ext>
            </a:extLst>
          </p:cNvPr>
          <p:cNvSpPr>
            <a:spLocks noGrp="1"/>
          </p:cNvSpPr>
          <p:nvPr>
            <p:ph type="title"/>
          </p:nvPr>
        </p:nvSpPr>
        <p:spPr/>
        <p:txBody>
          <a:bodyPr/>
          <a:lstStyle>
            <a:lvl1pPr algn="ctr">
              <a:defRPr>
                <a:solidFill>
                  <a:schemeClr val="bg1"/>
                </a:solidFill>
              </a:defRPr>
            </a:lvl1pPr>
          </a:lstStyle>
          <a:p>
            <a:r>
              <a:rPr lang="en-US" noProof="0"/>
              <a:t>Click to edit Master title style</a:t>
            </a:r>
          </a:p>
        </p:txBody>
      </p:sp>
    </p:spTree>
    <p:extLst>
      <p:ext uri="{BB962C8B-B14F-4D97-AF65-F5344CB8AC3E}">
        <p14:creationId xmlns:p14="http://schemas.microsoft.com/office/powerpoint/2010/main" val="241832008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7" name="Rectangle 6" descr="Unpaved road lined with trees, mountain side drive">
            <a:extLst>
              <a:ext uri="{FF2B5EF4-FFF2-40B4-BE49-F238E27FC236}">
                <a16:creationId xmlns:a16="http://schemas.microsoft.com/office/drawing/2014/main" id="{EC40FB52-44A8-43D1-8B33-F4E55A83AC38}"/>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164ACA68-1C2C-4C4D-9CB4-1C8BF3E03F57}"/>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80000"/>
                </a:schemeClr>
              </a:gs>
              <a:gs pos="99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D8A140A0-8435-451E-9A8E-9C33B97E1B11}"/>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3BDD90A-F598-4982-8244-00A2189F77BD}"/>
              </a:ext>
            </a:extLst>
          </p:cNvPr>
          <p:cNvSpPr>
            <a:spLocks noGrp="1"/>
          </p:cNvSpPr>
          <p:nvPr>
            <p:ph type="ftr" sz="quarter" idx="12"/>
          </p:nvPr>
        </p:nvSpPr>
        <p:spPr/>
        <p:txBody>
          <a:bodyPr/>
          <a:lstStyle/>
          <a:p>
            <a:r>
              <a:rPr lang="en-US" noProof="0" dirty="0"/>
              <a:t>ADD A FOOTER</a:t>
            </a:r>
          </a:p>
        </p:txBody>
      </p:sp>
      <p:sp>
        <p:nvSpPr>
          <p:cNvPr id="15" name="Oval 14">
            <a:extLst>
              <a:ext uri="{FF2B5EF4-FFF2-40B4-BE49-F238E27FC236}">
                <a16:creationId xmlns:a16="http://schemas.microsoft.com/office/drawing/2014/main" id="{B6E88236-C248-4008-9619-75BCE6D3401C}"/>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Tree>
    <p:extLst>
      <p:ext uri="{BB962C8B-B14F-4D97-AF65-F5344CB8AC3E}">
        <p14:creationId xmlns:p14="http://schemas.microsoft.com/office/powerpoint/2010/main" val="262630620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Manual">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64ACA68-1C2C-4C4D-9CB4-1C8BF3E03F57}"/>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gs>
              <a:gs pos="100000">
                <a:schemeClr val="accent3"/>
              </a:gs>
            </a:gsLst>
            <a:lin ang="0" scaled="1"/>
            <a:tileRect/>
          </a:gradFill>
          <a:ln w="12700" cap="flat">
            <a:noFill/>
            <a:prstDash val="solid"/>
            <a:miter/>
          </a:ln>
        </p:spPr>
        <p:txBody>
          <a:bodyPr rtlCol="0" anchor="ctr"/>
          <a:lstStyle/>
          <a:p>
            <a:pPr algn="l"/>
            <a:endParaRPr lang="en-US" noProof="0" dirty="0"/>
          </a:p>
        </p:txBody>
      </p:sp>
      <p:sp>
        <p:nvSpPr>
          <p:cNvPr id="14" name="Title 1">
            <a:extLst>
              <a:ext uri="{FF2B5EF4-FFF2-40B4-BE49-F238E27FC236}">
                <a16:creationId xmlns:a16="http://schemas.microsoft.com/office/drawing/2014/main" id="{4510C334-F1CE-4CEF-ADC6-D1BADB9947D6}"/>
              </a:ext>
            </a:extLst>
          </p:cNvPr>
          <p:cNvSpPr>
            <a:spLocks noGrp="1"/>
          </p:cNvSpPr>
          <p:nvPr>
            <p:ph type="title" hasCustomPrompt="1"/>
          </p:nvPr>
        </p:nvSpPr>
        <p:spPr>
          <a:xfrm>
            <a:off x="838200" y="557629"/>
            <a:ext cx="10515600" cy="1325563"/>
          </a:xfrm>
        </p:spPr>
        <p:txBody>
          <a:bodyPr lIns="0" rIns="0"/>
          <a:lstStyle>
            <a:lvl1pPr algn="ctr">
              <a:defRPr>
                <a:solidFill>
                  <a:schemeClr val="bg1"/>
                </a:solidFill>
              </a:defRPr>
            </a:lvl1pPr>
          </a:lstStyle>
          <a:p>
            <a:r>
              <a:rPr lang="en-US" noProof="0"/>
              <a:t>HOW TO USE THIS TEMPLATE</a:t>
            </a:r>
          </a:p>
        </p:txBody>
      </p:sp>
      <p:sp>
        <p:nvSpPr>
          <p:cNvPr id="18" name="Rectangle 17">
            <a:extLst>
              <a:ext uri="{FF2B5EF4-FFF2-40B4-BE49-F238E27FC236}">
                <a16:creationId xmlns:a16="http://schemas.microsoft.com/office/drawing/2014/main" id="{2D3F74C5-9ADD-4AE3-BCA5-88726CC2A1A3}"/>
              </a:ext>
              <a:ext uri="{C183D7F6-B498-43B3-948B-1728B52AA6E4}">
                <adec:decorative xmlns:adec="http://schemas.microsoft.com/office/drawing/2017/decorative" val="1"/>
              </a:ext>
            </a:extLst>
          </p:cNvPr>
          <p:cNvSpPr/>
          <p:nvPr userDrawn="1"/>
        </p:nvSpPr>
        <p:spPr>
          <a:xfrm>
            <a:off x="2017776" y="1667974"/>
            <a:ext cx="8156448"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31" name="Text Placeholder 21">
            <a:extLst>
              <a:ext uri="{FF2B5EF4-FFF2-40B4-BE49-F238E27FC236}">
                <a16:creationId xmlns:a16="http://schemas.microsoft.com/office/drawing/2014/main" id="{10000CCD-6AFF-4E65-8858-5502306E5811}"/>
              </a:ext>
            </a:extLst>
          </p:cNvPr>
          <p:cNvSpPr>
            <a:spLocks noGrp="1"/>
          </p:cNvSpPr>
          <p:nvPr>
            <p:ph type="body" sz="quarter" idx="13" hasCustomPrompt="1"/>
          </p:nvPr>
        </p:nvSpPr>
        <p:spPr>
          <a:xfrm>
            <a:off x="855578" y="1960171"/>
            <a:ext cx="882686" cy="1092200"/>
          </a:xfrm>
        </p:spPr>
        <p:txBody>
          <a:bodyPr lIns="0" tIns="0" rIns="0" bIns="0">
            <a:noAutofit/>
          </a:bodyPr>
          <a:lstStyle>
            <a:lvl1pPr marL="0" indent="0">
              <a:buNone/>
              <a:defRPr sz="8000" b="1">
                <a:solidFill>
                  <a:schemeClr val="bg2"/>
                </a:solidFill>
                <a:latin typeface="+mj-lt"/>
              </a:defRPr>
            </a:lvl1pPr>
          </a:lstStyle>
          <a:p>
            <a:pPr lvl="0"/>
            <a:r>
              <a:rPr lang="en-US" noProof="0"/>
              <a:t>1</a:t>
            </a:r>
          </a:p>
        </p:txBody>
      </p:sp>
      <p:sp>
        <p:nvSpPr>
          <p:cNvPr id="32" name="Text Placeholder 24">
            <a:extLst>
              <a:ext uri="{FF2B5EF4-FFF2-40B4-BE49-F238E27FC236}">
                <a16:creationId xmlns:a16="http://schemas.microsoft.com/office/drawing/2014/main" id="{D5D777E5-98F6-416A-8D23-3399269D85CB}"/>
              </a:ext>
            </a:extLst>
          </p:cNvPr>
          <p:cNvSpPr>
            <a:spLocks noGrp="1"/>
          </p:cNvSpPr>
          <p:nvPr>
            <p:ph type="body" sz="quarter" idx="14" hasCustomPrompt="1"/>
          </p:nvPr>
        </p:nvSpPr>
        <p:spPr>
          <a:xfrm>
            <a:off x="1442535" y="1984171"/>
            <a:ext cx="3103110" cy="1032355"/>
          </a:xfrm>
        </p:spPr>
        <p:txBody>
          <a:bodyPr>
            <a:noAutofit/>
          </a:bodyPr>
          <a:lstStyle>
            <a:lvl1pPr marL="0" indent="0">
              <a:lnSpc>
                <a:spcPct val="100000"/>
              </a:lnSpc>
              <a:spcBef>
                <a:spcPts val="600"/>
              </a:spcBef>
              <a:buNone/>
              <a:defRPr sz="3000" b="0">
                <a:solidFill>
                  <a:schemeClr val="bg1"/>
                </a:solidFill>
                <a:latin typeface="+mj-lt"/>
              </a:defRPr>
            </a:lvl1pPr>
          </a:lstStyle>
          <a:p>
            <a:pPr lvl="0"/>
            <a:r>
              <a:rPr lang="en-US" noProof="0"/>
              <a:t>Edit Master text styles</a:t>
            </a:r>
          </a:p>
        </p:txBody>
      </p:sp>
      <p:sp>
        <p:nvSpPr>
          <p:cNvPr id="33" name="Text Placeholder 21">
            <a:extLst>
              <a:ext uri="{FF2B5EF4-FFF2-40B4-BE49-F238E27FC236}">
                <a16:creationId xmlns:a16="http://schemas.microsoft.com/office/drawing/2014/main" id="{C979BADF-99B5-4C91-AAE5-FC2C4DBEDE20}"/>
              </a:ext>
            </a:extLst>
          </p:cNvPr>
          <p:cNvSpPr>
            <a:spLocks noGrp="1"/>
          </p:cNvSpPr>
          <p:nvPr>
            <p:ph type="body" sz="quarter" idx="15" hasCustomPrompt="1"/>
          </p:nvPr>
        </p:nvSpPr>
        <p:spPr>
          <a:xfrm>
            <a:off x="4820642" y="1960171"/>
            <a:ext cx="882686" cy="1092200"/>
          </a:xfrm>
        </p:spPr>
        <p:txBody>
          <a:bodyPr lIns="0" tIns="0" rIns="0" bIns="0">
            <a:noAutofit/>
          </a:bodyPr>
          <a:lstStyle>
            <a:lvl1pPr marL="0" indent="0">
              <a:buNone/>
              <a:defRPr sz="8000" b="1">
                <a:solidFill>
                  <a:schemeClr val="bg2"/>
                </a:solidFill>
                <a:latin typeface="+mj-lt"/>
              </a:defRPr>
            </a:lvl1pPr>
          </a:lstStyle>
          <a:p>
            <a:pPr lvl="0"/>
            <a:r>
              <a:rPr lang="en-US" noProof="0"/>
              <a:t>2</a:t>
            </a:r>
          </a:p>
        </p:txBody>
      </p:sp>
      <p:sp>
        <p:nvSpPr>
          <p:cNvPr id="34" name="Text Placeholder 24">
            <a:extLst>
              <a:ext uri="{FF2B5EF4-FFF2-40B4-BE49-F238E27FC236}">
                <a16:creationId xmlns:a16="http://schemas.microsoft.com/office/drawing/2014/main" id="{6706F6A2-1599-4D73-9288-3ECEACDDCAEA}"/>
              </a:ext>
            </a:extLst>
          </p:cNvPr>
          <p:cNvSpPr>
            <a:spLocks noGrp="1"/>
          </p:cNvSpPr>
          <p:nvPr>
            <p:ph type="body" sz="quarter" idx="16" hasCustomPrompt="1"/>
          </p:nvPr>
        </p:nvSpPr>
        <p:spPr>
          <a:xfrm>
            <a:off x="5477939" y="1984171"/>
            <a:ext cx="2243918" cy="1032355"/>
          </a:xfrm>
        </p:spPr>
        <p:txBody>
          <a:bodyPr>
            <a:noAutofit/>
          </a:bodyPr>
          <a:lstStyle>
            <a:lvl1pPr marL="0" indent="0">
              <a:lnSpc>
                <a:spcPct val="100000"/>
              </a:lnSpc>
              <a:spcBef>
                <a:spcPts val="600"/>
              </a:spcBef>
              <a:buNone/>
              <a:defRPr sz="3000" b="0">
                <a:solidFill>
                  <a:schemeClr val="bg1"/>
                </a:solidFill>
                <a:latin typeface="+mj-lt"/>
              </a:defRPr>
            </a:lvl1pPr>
          </a:lstStyle>
          <a:p>
            <a:pPr lvl="0"/>
            <a:r>
              <a:rPr lang="en-US" noProof="0"/>
              <a:t>Edit Master text styles</a:t>
            </a:r>
          </a:p>
        </p:txBody>
      </p:sp>
      <p:sp>
        <p:nvSpPr>
          <p:cNvPr id="35" name="Text Placeholder 21">
            <a:extLst>
              <a:ext uri="{FF2B5EF4-FFF2-40B4-BE49-F238E27FC236}">
                <a16:creationId xmlns:a16="http://schemas.microsoft.com/office/drawing/2014/main" id="{BAE5E245-1702-4722-895D-0808BB0A868A}"/>
              </a:ext>
            </a:extLst>
          </p:cNvPr>
          <p:cNvSpPr>
            <a:spLocks noGrp="1"/>
          </p:cNvSpPr>
          <p:nvPr>
            <p:ph type="body" sz="quarter" idx="17" hasCustomPrompt="1"/>
          </p:nvPr>
        </p:nvSpPr>
        <p:spPr>
          <a:xfrm>
            <a:off x="7906755" y="1977950"/>
            <a:ext cx="882686" cy="1092200"/>
          </a:xfrm>
        </p:spPr>
        <p:txBody>
          <a:bodyPr lIns="0" tIns="0" rIns="0" bIns="0">
            <a:noAutofit/>
          </a:bodyPr>
          <a:lstStyle>
            <a:lvl1pPr marL="0" indent="0">
              <a:buNone/>
              <a:defRPr sz="8000" b="1">
                <a:solidFill>
                  <a:schemeClr val="bg2"/>
                </a:solidFill>
                <a:latin typeface="+mj-lt"/>
              </a:defRPr>
            </a:lvl1pPr>
          </a:lstStyle>
          <a:p>
            <a:pPr lvl="0"/>
            <a:r>
              <a:rPr lang="en-US" noProof="0"/>
              <a:t>3</a:t>
            </a:r>
          </a:p>
        </p:txBody>
      </p:sp>
      <p:sp>
        <p:nvSpPr>
          <p:cNvPr id="36" name="Text Placeholder 24">
            <a:extLst>
              <a:ext uri="{FF2B5EF4-FFF2-40B4-BE49-F238E27FC236}">
                <a16:creationId xmlns:a16="http://schemas.microsoft.com/office/drawing/2014/main" id="{3701E665-3CED-413C-BAC6-CE003B1494EA}"/>
              </a:ext>
            </a:extLst>
          </p:cNvPr>
          <p:cNvSpPr>
            <a:spLocks noGrp="1"/>
          </p:cNvSpPr>
          <p:nvPr>
            <p:ph type="body" sz="quarter" idx="18" hasCustomPrompt="1"/>
          </p:nvPr>
        </p:nvSpPr>
        <p:spPr>
          <a:xfrm>
            <a:off x="8564052" y="2001950"/>
            <a:ext cx="2959116" cy="1032355"/>
          </a:xfrm>
        </p:spPr>
        <p:txBody>
          <a:bodyPr>
            <a:noAutofit/>
          </a:bodyPr>
          <a:lstStyle>
            <a:lvl1pPr marL="0" indent="0">
              <a:lnSpc>
                <a:spcPct val="100000"/>
              </a:lnSpc>
              <a:spcBef>
                <a:spcPts val="600"/>
              </a:spcBef>
              <a:buNone/>
              <a:defRPr sz="3000" b="0">
                <a:solidFill>
                  <a:schemeClr val="bg1"/>
                </a:solidFill>
                <a:latin typeface="+mj-lt"/>
              </a:defRPr>
            </a:lvl1pPr>
          </a:lstStyle>
          <a:p>
            <a:pPr lvl="0"/>
            <a:r>
              <a:rPr lang="en-US" noProof="0"/>
              <a:t>Edit Master text styles</a:t>
            </a:r>
          </a:p>
        </p:txBody>
      </p:sp>
      <p:sp>
        <p:nvSpPr>
          <p:cNvPr id="37" name="Text Placeholder 24">
            <a:extLst>
              <a:ext uri="{FF2B5EF4-FFF2-40B4-BE49-F238E27FC236}">
                <a16:creationId xmlns:a16="http://schemas.microsoft.com/office/drawing/2014/main" id="{E01406B4-D44B-4D1E-91F3-D87541EAD4CE}"/>
              </a:ext>
            </a:extLst>
          </p:cNvPr>
          <p:cNvSpPr>
            <a:spLocks noGrp="1"/>
          </p:cNvSpPr>
          <p:nvPr>
            <p:ph type="body" sz="quarter" idx="19" hasCustomPrompt="1"/>
          </p:nvPr>
        </p:nvSpPr>
        <p:spPr>
          <a:xfrm>
            <a:off x="1020059" y="3103993"/>
            <a:ext cx="1698625" cy="800100"/>
          </a:xfrm>
        </p:spPr>
        <p:txBody>
          <a:bodyPr>
            <a:normAutofit/>
          </a:bodyPr>
          <a:lstStyle>
            <a:lvl1pPr marL="0" indent="0">
              <a:buNone/>
              <a:defRPr sz="1600" b="0">
                <a:solidFill>
                  <a:schemeClr val="bg1"/>
                </a:solidFill>
                <a:latin typeface="+mn-lt"/>
              </a:defRPr>
            </a:lvl1pPr>
          </a:lstStyle>
          <a:p>
            <a:pPr lvl="0"/>
            <a:r>
              <a:rPr lang="en-US" noProof="0"/>
              <a:t>Edit Master text styles</a:t>
            </a:r>
          </a:p>
        </p:txBody>
      </p:sp>
      <p:sp>
        <p:nvSpPr>
          <p:cNvPr id="38" name="Text Placeholder 24">
            <a:extLst>
              <a:ext uri="{FF2B5EF4-FFF2-40B4-BE49-F238E27FC236}">
                <a16:creationId xmlns:a16="http://schemas.microsoft.com/office/drawing/2014/main" id="{9AAD5CF9-9A59-4C5F-8C29-B92AD6012119}"/>
              </a:ext>
            </a:extLst>
          </p:cNvPr>
          <p:cNvSpPr>
            <a:spLocks noGrp="1"/>
          </p:cNvSpPr>
          <p:nvPr>
            <p:ph type="body" sz="quarter" idx="20" hasCustomPrompt="1"/>
          </p:nvPr>
        </p:nvSpPr>
        <p:spPr>
          <a:xfrm>
            <a:off x="2718684" y="3103993"/>
            <a:ext cx="1698625" cy="800100"/>
          </a:xfrm>
        </p:spPr>
        <p:txBody>
          <a:bodyPr>
            <a:normAutofit/>
          </a:bodyPr>
          <a:lstStyle>
            <a:lvl1pPr marL="0" indent="0">
              <a:buNone/>
              <a:defRPr sz="1600" b="0">
                <a:solidFill>
                  <a:schemeClr val="bg1"/>
                </a:solidFill>
                <a:latin typeface="+mn-lt"/>
              </a:defRPr>
            </a:lvl1pPr>
          </a:lstStyle>
          <a:p>
            <a:pPr lvl="0"/>
            <a:r>
              <a:rPr lang="en-US" noProof="0"/>
              <a:t>Edit Master text styles</a:t>
            </a:r>
          </a:p>
        </p:txBody>
      </p:sp>
      <p:sp>
        <p:nvSpPr>
          <p:cNvPr id="39" name="Text Placeholder 24">
            <a:extLst>
              <a:ext uri="{FF2B5EF4-FFF2-40B4-BE49-F238E27FC236}">
                <a16:creationId xmlns:a16="http://schemas.microsoft.com/office/drawing/2014/main" id="{C6725172-65CC-4645-B23F-E77886468F31}"/>
              </a:ext>
            </a:extLst>
          </p:cNvPr>
          <p:cNvSpPr>
            <a:spLocks noGrp="1"/>
          </p:cNvSpPr>
          <p:nvPr>
            <p:ph type="body" sz="quarter" idx="21" hasCustomPrompt="1"/>
          </p:nvPr>
        </p:nvSpPr>
        <p:spPr>
          <a:xfrm>
            <a:off x="4794793" y="3103993"/>
            <a:ext cx="2599197" cy="800100"/>
          </a:xfrm>
        </p:spPr>
        <p:txBody>
          <a:bodyPr>
            <a:normAutofit/>
          </a:bodyPr>
          <a:lstStyle>
            <a:lvl1pPr marL="0" indent="0">
              <a:buNone/>
              <a:defRPr sz="1600" b="0">
                <a:solidFill>
                  <a:schemeClr val="bg1"/>
                </a:solidFill>
                <a:latin typeface="+mn-lt"/>
              </a:defRPr>
            </a:lvl1pPr>
          </a:lstStyle>
          <a:p>
            <a:pPr lvl="0"/>
            <a:r>
              <a:rPr lang="en-US" noProof="0"/>
              <a:t>Edit Master text styles</a:t>
            </a:r>
          </a:p>
        </p:txBody>
      </p:sp>
      <p:sp>
        <p:nvSpPr>
          <p:cNvPr id="40" name="Text Placeholder 24">
            <a:extLst>
              <a:ext uri="{FF2B5EF4-FFF2-40B4-BE49-F238E27FC236}">
                <a16:creationId xmlns:a16="http://schemas.microsoft.com/office/drawing/2014/main" id="{0EA5E6CA-5C78-4B75-BA22-59750E7D4501}"/>
              </a:ext>
            </a:extLst>
          </p:cNvPr>
          <p:cNvSpPr>
            <a:spLocks noGrp="1"/>
          </p:cNvSpPr>
          <p:nvPr>
            <p:ph type="body" sz="quarter" idx="22" hasCustomPrompt="1"/>
          </p:nvPr>
        </p:nvSpPr>
        <p:spPr>
          <a:xfrm>
            <a:off x="7876955" y="3102450"/>
            <a:ext cx="3726423" cy="800100"/>
          </a:xfrm>
        </p:spPr>
        <p:txBody>
          <a:bodyPr>
            <a:normAutofit/>
          </a:bodyPr>
          <a:lstStyle>
            <a:lvl1pPr marL="0" indent="0">
              <a:buNone/>
              <a:defRPr sz="1600" b="0">
                <a:solidFill>
                  <a:schemeClr val="bg1"/>
                </a:solidFill>
                <a:latin typeface="+mn-lt"/>
              </a:defRPr>
            </a:lvl1pPr>
          </a:lstStyle>
          <a:p>
            <a:pPr lvl="0"/>
            <a:r>
              <a:rPr lang="en-US" noProof="0"/>
              <a:t>Edit Master text styles</a:t>
            </a:r>
          </a:p>
        </p:txBody>
      </p:sp>
      <p:sp>
        <p:nvSpPr>
          <p:cNvPr id="41" name="Text Placeholder 24">
            <a:extLst>
              <a:ext uri="{FF2B5EF4-FFF2-40B4-BE49-F238E27FC236}">
                <a16:creationId xmlns:a16="http://schemas.microsoft.com/office/drawing/2014/main" id="{E1C61752-F57C-4FBF-93F3-06F43CCA43C8}"/>
              </a:ext>
            </a:extLst>
          </p:cNvPr>
          <p:cNvSpPr>
            <a:spLocks noGrp="1"/>
          </p:cNvSpPr>
          <p:nvPr>
            <p:ph type="body" sz="quarter" idx="23" hasCustomPrompt="1"/>
          </p:nvPr>
        </p:nvSpPr>
        <p:spPr>
          <a:xfrm>
            <a:off x="1657040" y="5751926"/>
            <a:ext cx="8877920" cy="470478"/>
          </a:xfrm>
        </p:spPr>
        <p:txBody>
          <a:bodyPr>
            <a:normAutofit/>
          </a:bodyPr>
          <a:lstStyle>
            <a:lvl1pPr marL="0" indent="0" algn="ctr">
              <a:buNone/>
              <a:defRPr sz="1600" b="0">
                <a:solidFill>
                  <a:schemeClr val="accent4"/>
                </a:solidFill>
                <a:latin typeface="+mn-lt"/>
              </a:defRPr>
            </a:lvl1pPr>
          </a:lstStyle>
          <a:p>
            <a:pPr lvl="0"/>
            <a:r>
              <a:rPr lang="en-US" noProof="0"/>
              <a:t>Edit Master text styles</a:t>
            </a:r>
          </a:p>
        </p:txBody>
      </p:sp>
      <p:sp>
        <p:nvSpPr>
          <p:cNvPr id="42" name="Text Placeholder 24">
            <a:extLst>
              <a:ext uri="{FF2B5EF4-FFF2-40B4-BE49-F238E27FC236}">
                <a16:creationId xmlns:a16="http://schemas.microsoft.com/office/drawing/2014/main" id="{E0232175-FB97-4039-8136-B9DD27441C05}"/>
              </a:ext>
            </a:extLst>
          </p:cNvPr>
          <p:cNvSpPr>
            <a:spLocks noGrp="1"/>
          </p:cNvSpPr>
          <p:nvPr>
            <p:ph type="body" sz="quarter" idx="24" hasCustomPrompt="1"/>
          </p:nvPr>
        </p:nvSpPr>
        <p:spPr>
          <a:xfrm>
            <a:off x="4794791" y="5070254"/>
            <a:ext cx="2599199" cy="800100"/>
          </a:xfrm>
        </p:spPr>
        <p:txBody>
          <a:bodyPr>
            <a:normAutofit/>
          </a:bodyPr>
          <a:lstStyle>
            <a:lvl1pPr marL="0" indent="0">
              <a:buNone/>
              <a:defRPr sz="1600" b="0">
                <a:solidFill>
                  <a:schemeClr val="bg2"/>
                </a:solidFill>
                <a:latin typeface="+mn-lt"/>
              </a:defRPr>
            </a:lvl1pPr>
          </a:lstStyle>
          <a:p>
            <a:pPr lvl="0"/>
            <a:r>
              <a:rPr lang="en-US" noProof="0"/>
              <a:t>Edit Master text styles</a:t>
            </a:r>
          </a:p>
        </p:txBody>
      </p:sp>
      <p:sp>
        <p:nvSpPr>
          <p:cNvPr id="43" name="Text Placeholder 24">
            <a:extLst>
              <a:ext uri="{FF2B5EF4-FFF2-40B4-BE49-F238E27FC236}">
                <a16:creationId xmlns:a16="http://schemas.microsoft.com/office/drawing/2014/main" id="{6E5262C3-0603-403F-AB36-FB4EB9FC7BCB}"/>
              </a:ext>
            </a:extLst>
          </p:cNvPr>
          <p:cNvSpPr>
            <a:spLocks noGrp="1"/>
          </p:cNvSpPr>
          <p:nvPr>
            <p:ph type="body" sz="quarter" idx="25" hasCustomPrompt="1"/>
          </p:nvPr>
        </p:nvSpPr>
        <p:spPr>
          <a:xfrm>
            <a:off x="7890713" y="5070254"/>
            <a:ext cx="3712665" cy="800100"/>
          </a:xfrm>
        </p:spPr>
        <p:txBody>
          <a:bodyPr>
            <a:normAutofit/>
          </a:bodyPr>
          <a:lstStyle>
            <a:lvl1pPr marL="0" indent="0">
              <a:buNone/>
              <a:defRPr sz="1600" b="0">
                <a:solidFill>
                  <a:schemeClr val="bg2"/>
                </a:solidFill>
                <a:latin typeface="+mn-lt"/>
              </a:defRPr>
            </a:lvl1pPr>
          </a:lstStyle>
          <a:p>
            <a:pPr lvl="0"/>
            <a:r>
              <a:rPr lang="en-US" noProof="0"/>
              <a:t>Edit Master text styles</a:t>
            </a:r>
          </a:p>
        </p:txBody>
      </p:sp>
      <p:sp>
        <p:nvSpPr>
          <p:cNvPr id="44" name="Picture Placeholder 12">
            <a:extLst>
              <a:ext uri="{FF2B5EF4-FFF2-40B4-BE49-F238E27FC236}">
                <a16:creationId xmlns:a16="http://schemas.microsoft.com/office/drawing/2014/main" id="{D2FBACFC-8B68-4A37-95A4-26BE5A23D759}"/>
              </a:ext>
            </a:extLst>
          </p:cNvPr>
          <p:cNvSpPr>
            <a:spLocks noGrp="1"/>
          </p:cNvSpPr>
          <p:nvPr>
            <p:ph type="pic" sz="quarter" idx="37"/>
          </p:nvPr>
        </p:nvSpPr>
        <p:spPr>
          <a:xfrm>
            <a:off x="1020058" y="3976866"/>
            <a:ext cx="3273552" cy="1618488"/>
          </a:xfrm>
        </p:spPr>
        <p:txBody>
          <a:bodyPr anchor="ctr" anchorCtr="0">
            <a:noAutofit/>
          </a:bodyPr>
          <a:lstStyle>
            <a:lvl1pPr marL="0" indent="0" algn="ctr">
              <a:buNone/>
              <a:defRPr sz="1400">
                <a:solidFill>
                  <a:schemeClr val="bg1"/>
                </a:solidFill>
              </a:defRPr>
            </a:lvl1pPr>
          </a:lstStyle>
          <a:p>
            <a:r>
              <a:rPr lang="en-US" noProof="0"/>
              <a:t>Click icon to add picture</a:t>
            </a:r>
            <a:endParaRPr lang="en-US" noProof="0" dirty="0"/>
          </a:p>
        </p:txBody>
      </p:sp>
      <p:sp>
        <p:nvSpPr>
          <p:cNvPr id="46" name="Picture Placeholder 12">
            <a:extLst>
              <a:ext uri="{FF2B5EF4-FFF2-40B4-BE49-F238E27FC236}">
                <a16:creationId xmlns:a16="http://schemas.microsoft.com/office/drawing/2014/main" id="{5A6A36C6-8489-4333-927A-141D8F98AE50}"/>
              </a:ext>
            </a:extLst>
          </p:cNvPr>
          <p:cNvSpPr>
            <a:spLocks noGrp="1"/>
          </p:cNvSpPr>
          <p:nvPr>
            <p:ph type="pic" sz="quarter" idx="43"/>
          </p:nvPr>
        </p:nvSpPr>
        <p:spPr>
          <a:xfrm>
            <a:off x="4794792" y="4041034"/>
            <a:ext cx="2599199" cy="896112"/>
          </a:xfrm>
        </p:spPr>
        <p:txBody>
          <a:bodyPr anchor="ctr" anchorCtr="0">
            <a:noAutofit/>
          </a:bodyPr>
          <a:lstStyle>
            <a:lvl1pPr marL="0" indent="0" algn="ctr">
              <a:buNone/>
              <a:defRPr sz="1400">
                <a:solidFill>
                  <a:schemeClr val="bg1"/>
                </a:solidFill>
              </a:defRPr>
            </a:lvl1pPr>
          </a:lstStyle>
          <a:p>
            <a:r>
              <a:rPr lang="en-US" noProof="0"/>
              <a:t>Click icon to add picture</a:t>
            </a:r>
            <a:endParaRPr lang="en-US" noProof="0" dirty="0"/>
          </a:p>
        </p:txBody>
      </p:sp>
      <p:sp>
        <p:nvSpPr>
          <p:cNvPr id="47" name="Picture Placeholder 9">
            <a:extLst>
              <a:ext uri="{FF2B5EF4-FFF2-40B4-BE49-F238E27FC236}">
                <a16:creationId xmlns:a16="http://schemas.microsoft.com/office/drawing/2014/main" id="{BB2DF986-C446-4302-9099-B1512AD5D8CA}"/>
              </a:ext>
            </a:extLst>
          </p:cNvPr>
          <p:cNvSpPr>
            <a:spLocks noGrp="1"/>
          </p:cNvSpPr>
          <p:nvPr>
            <p:ph type="pic" sz="quarter" idx="44"/>
          </p:nvPr>
        </p:nvSpPr>
        <p:spPr>
          <a:xfrm>
            <a:off x="7876955" y="4041034"/>
            <a:ext cx="2599200" cy="896400"/>
          </a:xfrm>
        </p:spPr>
        <p:txBody>
          <a:bodyPr anchor="ctr" anchorCtr="0">
            <a:normAutofit/>
          </a:bodyPr>
          <a:lstStyle>
            <a:lvl1pPr marL="0" indent="0" algn="ctr">
              <a:buNone/>
              <a:defRPr sz="1400">
                <a:solidFill>
                  <a:schemeClr val="bg1"/>
                </a:solidFill>
              </a:defRPr>
            </a:lvl1pPr>
          </a:lstStyle>
          <a:p>
            <a:r>
              <a:rPr lang="en-US" noProof="0"/>
              <a:t>Click icon to add picture</a:t>
            </a:r>
            <a:endParaRPr lang="en-US" noProof="0" dirty="0"/>
          </a:p>
        </p:txBody>
      </p:sp>
    </p:spTree>
    <p:extLst>
      <p:ext uri="{BB962C8B-B14F-4D97-AF65-F5344CB8AC3E}">
        <p14:creationId xmlns:p14="http://schemas.microsoft.com/office/powerpoint/2010/main" val="3113890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E88C711-3D16-496B-BF96-001A0C0A3AAF}"/>
              </a:ext>
              <a:ext uri="{C183D7F6-B498-43B3-948B-1728B52AA6E4}">
                <adec:decorative xmlns:adec="http://schemas.microsoft.com/office/drawing/2017/decorative" val="1"/>
              </a:ext>
            </a:extLst>
          </p:cNvPr>
          <p:cNvSpPr/>
          <p:nvPr userDrawn="1"/>
        </p:nvSpPr>
        <p:spPr>
          <a:xfrm>
            <a:off x="11682374" y="6430061"/>
            <a:ext cx="241402" cy="197510"/>
          </a:xfrm>
          <a:prstGeom prst="rect">
            <a:avLst/>
          </a:prstGeom>
          <a:noFill/>
          <a:ln w="12700" cap="flat">
            <a:noFill/>
            <a:prstDash val="solid"/>
            <a:miter/>
          </a:ln>
        </p:spPr>
        <p:txBody>
          <a:bodyPr rtlCol="0" anchor="ctr"/>
          <a:lstStyle/>
          <a:p>
            <a:pPr algn="l"/>
            <a:endParaRPr lang="en-US" noProof="0" dirty="0"/>
          </a:p>
        </p:txBody>
      </p:sp>
      <p:sp>
        <p:nvSpPr>
          <p:cNvPr id="10" name="Rectangle 9" descr="View of a lake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40" y="3410712"/>
            <a:ext cx="11932920" cy="3319272"/>
          </a:xfrm>
          <a:prstGeom prst="rect">
            <a:avLst/>
          </a:prstGeom>
          <a:gradFill flip="none" rotWithShape="1">
            <a:gsLst>
              <a:gs pos="0">
                <a:schemeClr val="accent2">
                  <a:alpha val="80000"/>
                </a:schemeClr>
              </a:gs>
              <a:gs pos="99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2" name="Title 1">
            <a:extLst>
              <a:ext uri="{FF2B5EF4-FFF2-40B4-BE49-F238E27FC236}">
                <a16:creationId xmlns:a16="http://schemas.microsoft.com/office/drawing/2014/main" id="{CF097552-E3A8-41F6-B00B-4A39A247AA0E}"/>
              </a:ext>
            </a:extLst>
          </p:cNvPr>
          <p:cNvSpPr>
            <a:spLocks noGrp="1"/>
          </p:cNvSpPr>
          <p:nvPr>
            <p:ph type="title" hasCustomPrompt="1"/>
          </p:nvPr>
        </p:nvSpPr>
        <p:spPr>
          <a:xfrm>
            <a:off x="838200" y="3981036"/>
            <a:ext cx="10515600" cy="782638"/>
          </a:xfrm>
        </p:spPr>
        <p:txBody>
          <a:bodyPr/>
          <a:lstStyle>
            <a:lvl1pPr algn="ctr">
              <a:defRPr>
                <a:solidFill>
                  <a:schemeClr val="bg1"/>
                </a:solidFill>
              </a:defRPr>
            </a:lvl1pPr>
          </a:lstStyle>
          <a:p>
            <a:r>
              <a:rPr lang="en-US" noProof="0"/>
              <a:t>DIVIDER SLIDE</a:t>
            </a:r>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lvl1pPr>
              <a:defRPr b="1">
                <a:latin typeface="+mn-lt"/>
              </a:defRPr>
            </a:lvl1p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4070604" y="4804366"/>
            <a:ext cx="4050792"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1" name="Text Placeholder 2">
            <a:extLst>
              <a:ext uri="{FF2B5EF4-FFF2-40B4-BE49-F238E27FC236}">
                <a16:creationId xmlns:a16="http://schemas.microsoft.com/office/drawing/2014/main" id="{F4F6DD4A-6071-4D11-ABDB-28EA5AC87154}"/>
              </a:ext>
            </a:extLst>
          </p:cNvPr>
          <p:cNvSpPr>
            <a:spLocks noGrp="1"/>
          </p:cNvSpPr>
          <p:nvPr>
            <p:ph type="body" idx="1" hasCustomPrompt="1"/>
          </p:nvPr>
        </p:nvSpPr>
        <p:spPr>
          <a:xfrm>
            <a:off x="831850" y="4942478"/>
            <a:ext cx="10515600" cy="459082"/>
          </a:xfrm>
        </p:spPr>
        <p:txBody>
          <a:bodyPr vert="horz" lIns="91440" tIns="45720" rIns="91440" bIns="45720" rtlCol="0">
            <a:normAutofit/>
          </a:bodyPr>
          <a:lstStyle>
            <a:lvl1pPr marL="0" indent="0" algn="ctr">
              <a:buFont typeface="Arial" panose="020B0604020202020204" pitchFamily="34" charset="0"/>
              <a:buNone/>
              <a:defRPr lang="en-US" sz="2300">
                <a:solidFill>
                  <a:schemeClr val="bg2"/>
                </a:solidFill>
              </a:defRPr>
            </a:lvl1pPr>
          </a:lstStyle>
          <a:p>
            <a:pPr marL="228600" lvl="0" indent="-228600" algn="ctr"/>
            <a:r>
              <a:rPr lang="en-US" noProof="0"/>
              <a:t>Edit Master text styles</a:t>
            </a:r>
          </a:p>
        </p:txBody>
      </p:sp>
    </p:spTree>
    <p:extLst>
      <p:ext uri="{BB962C8B-B14F-4D97-AF65-F5344CB8AC3E}">
        <p14:creationId xmlns:p14="http://schemas.microsoft.com/office/powerpoint/2010/main" val="38234773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10" name="Rectangle 9" descr="View of a lake with pine trees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40" y="128016"/>
            <a:ext cx="6858000"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2" name="Title 1">
            <a:extLst>
              <a:ext uri="{FF2B5EF4-FFF2-40B4-BE49-F238E27FC236}">
                <a16:creationId xmlns:a16="http://schemas.microsoft.com/office/drawing/2014/main" id="{CF097552-E3A8-41F6-B00B-4A39A247AA0E}"/>
              </a:ext>
            </a:extLst>
          </p:cNvPr>
          <p:cNvSpPr>
            <a:spLocks noGrp="1"/>
          </p:cNvSpPr>
          <p:nvPr>
            <p:ph type="title" hasCustomPrompt="1"/>
          </p:nvPr>
        </p:nvSpPr>
        <p:spPr>
          <a:xfrm>
            <a:off x="841248" y="1169256"/>
            <a:ext cx="5285914" cy="782638"/>
          </a:xfrm>
        </p:spPr>
        <p:txBody>
          <a:bodyPr/>
          <a:lstStyle>
            <a:lvl1pPr algn="l">
              <a:defRPr>
                <a:solidFill>
                  <a:schemeClr val="bg1"/>
                </a:solidFill>
              </a:defRPr>
            </a:lvl1pPr>
          </a:lstStyle>
          <a:p>
            <a:r>
              <a:rPr lang="en-US" noProof="0"/>
              <a:t>TEXT LAYOUT 1</a:t>
            </a:r>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2" name="Text Placeholder 17">
            <a:extLst>
              <a:ext uri="{FF2B5EF4-FFF2-40B4-BE49-F238E27FC236}">
                <a16:creationId xmlns:a16="http://schemas.microsoft.com/office/drawing/2014/main" id="{028AD4F5-2320-4533-9EC4-9832091E65CB}"/>
              </a:ext>
            </a:extLst>
          </p:cNvPr>
          <p:cNvSpPr>
            <a:spLocks noGrp="1"/>
          </p:cNvSpPr>
          <p:nvPr>
            <p:ph type="body" sz="quarter" idx="13" hasCustomPrompt="1"/>
          </p:nvPr>
        </p:nvSpPr>
        <p:spPr>
          <a:xfrm>
            <a:off x="841248" y="2136036"/>
            <a:ext cx="5285914" cy="857098"/>
          </a:xfrm>
        </p:spPr>
        <p:txBody>
          <a:bodyPr>
            <a:normAutofit/>
          </a:bodyPr>
          <a:lstStyle>
            <a:lvl1pPr marL="0" indent="0" algn="l">
              <a:buNone/>
              <a:defRPr sz="2300">
                <a:solidFill>
                  <a:schemeClr val="bg2"/>
                </a:solidFill>
              </a:defRPr>
            </a:lvl1pPr>
            <a:lvl2pPr>
              <a:defRPr sz="1800"/>
            </a:lvl2pPr>
            <a:lvl3pPr>
              <a:defRPr sz="1800"/>
            </a:lvl3pPr>
            <a:lvl4pPr>
              <a:defRPr sz="1800"/>
            </a:lvl4pPr>
            <a:lvl5pPr>
              <a:defRPr sz="1800"/>
            </a:lvl5pPr>
          </a:lstStyle>
          <a:p>
            <a:pPr lvl="0"/>
            <a:r>
              <a:rPr lang="en-US" noProof="0"/>
              <a:t>Edit master text styles</a:t>
            </a:r>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915026" y="1992586"/>
            <a:ext cx="442800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4" name="Text Placeholder 14">
            <a:extLst>
              <a:ext uri="{FF2B5EF4-FFF2-40B4-BE49-F238E27FC236}">
                <a16:creationId xmlns:a16="http://schemas.microsoft.com/office/drawing/2014/main" id="{302F0820-F94A-40EF-B3BE-26CD0CB55173}"/>
              </a:ext>
            </a:extLst>
          </p:cNvPr>
          <p:cNvSpPr>
            <a:spLocks noGrp="1"/>
          </p:cNvSpPr>
          <p:nvPr>
            <p:ph type="body" sz="quarter" idx="15" hasCustomPrompt="1"/>
          </p:nvPr>
        </p:nvSpPr>
        <p:spPr>
          <a:xfrm>
            <a:off x="838199" y="3100269"/>
            <a:ext cx="5288963" cy="2588637"/>
          </a:xfrm>
        </p:spPr>
        <p:txBody>
          <a:bodyPr lIns="0">
            <a:normAutofit/>
          </a:bodyPr>
          <a:lstStyle>
            <a:lvl1pPr marL="180000" indent="-180000">
              <a:spcBef>
                <a:spcPts val="600"/>
              </a:spcBef>
              <a:buClr>
                <a:schemeClr val="bg2"/>
              </a:buClr>
              <a:buFont typeface="Arial" panose="020B0604020202020204" pitchFamily="34" charset="0"/>
              <a:buChar char="•"/>
              <a:defRPr sz="1600" b="0" i="0">
                <a:solidFill>
                  <a:schemeClr val="bg1"/>
                </a:solidFill>
              </a:defRPr>
            </a:lvl1pPr>
          </a:lstStyle>
          <a:p>
            <a:pPr lvl="0"/>
            <a:r>
              <a:rPr lang="en-US" noProof="0"/>
              <a:t>Edit Master text styles</a:t>
            </a:r>
          </a:p>
        </p:txBody>
      </p:sp>
    </p:spTree>
    <p:extLst>
      <p:ext uri="{BB962C8B-B14F-4D97-AF65-F5344CB8AC3E}">
        <p14:creationId xmlns:p14="http://schemas.microsoft.com/office/powerpoint/2010/main" val="37213956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Slide">
    <p:spTree>
      <p:nvGrpSpPr>
        <p:cNvPr id="1" name=""/>
        <p:cNvGrpSpPr/>
        <p:nvPr/>
      </p:nvGrpSpPr>
      <p:grpSpPr>
        <a:xfrm>
          <a:off x="0" y="0"/>
          <a:ext cx="0" cy="0"/>
          <a:chOff x="0" y="0"/>
          <a:chExt cx="0" cy="0"/>
        </a:xfrm>
      </p:grpSpPr>
      <p:sp>
        <p:nvSpPr>
          <p:cNvPr id="10" name="Rectangle 9" descr="Close up view of lake edge with mountain range background">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40" y="128016"/>
            <a:ext cx="11932920" cy="3319272"/>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2" name="Title 1">
            <a:extLst>
              <a:ext uri="{FF2B5EF4-FFF2-40B4-BE49-F238E27FC236}">
                <a16:creationId xmlns:a16="http://schemas.microsoft.com/office/drawing/2014/main" id="{CF097552-E3A8-41F6-B00B-4A39A247AA0E}"/>
              </a:ext>
            </a:extLst>
          </p:cNvPr>
          <p:cNvSpPr>
            <a:spLocks noGrp="1"/>
          </p:cNvSpPr>
          <p:nvPr>
            <p:ph type="title" hasCustomPrompt="1"/>
          </p:nvPr>
        </p:nvSpPr>
        <p:spPr>
          <a:xfrm>
            <a:off x="841248" y="1093460"/>
            <a:ext cx="5320386" cy="782638"/>
          </a:xfrm>
        </p:spPr>
        <p:txBody>
          <a:bodyPr/>
          <a:lstStyle>
            <a:lvl1pPr algn="l">
              <a:defRPr>
                <a:solidFill>
                  <a:schemeClr val="bg1"/>
                </a:solidFill>
              </a:defRPr>
            </a:lvl1pPr>
          </a:lstStyle>
          <a:p>
            <a:r>
              <a:rPr lang="en-US" noProof="0"/>
              <a:t>TEXT LAYOUT 2</a:t>
            </a:r>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2" name="Text Placeholder 17">
            <a:extLst>
              <a:ext uri="{FF2B5EF4-FFF2-40B4-BE49-F238E27FC236}">
                <a16:creationId xmlns:a16="http://schemas.microsoft.com/office/drawing/2014/main" id="{028AD4F5-2320-4533-9EC4-9832091E65CB}"/>
              </a:ext>
            </a:extLst>
          </p:cNvPr>
          <p:cNvSpPr>
            <a:spLocks noGrp="1"/>
          </p:cNvSpPr>
          <p:nvPr>
            <p:ph type="body" sz="quarter" idx="13" hasCustomPrompt="1"/>
          </p:nvPr>
        </p:nvSpPr>
        <p:spPr>
          <a:xfrm>
            <a:off x="841248" y="2060240"/>
            <a:ext cx="5320386" cy="882524"/>
          </a:xfrm>
        </p:spPr>
        <p:txBody>
          <a:bodyPr>
            <a:normAutofit/>
          </a:bodyPr>
          <a:lstStyle>
            <a:lvl1pPr marL="0" indent="0" algn="l">
              <a:buNone/>
              <a:defRPr sz="2300">
                <a:solidFill>
                  <a:schemeClr val="bg2"/>
                </a:solidFill>
              </a:defRPr>
            </a:lvl1pPr>
            <a:lvl2pPr>
              <a:defRPr sz="1800"/>
            </a:lvl2pPr>
            <a:lvl3pPr>
              <a:defRPr sz="1800"/>
            </a:lvl3pPr>
            <a:lvl4pPr>
              <a:defRPr sz="1800"/>
            </a:lvl4pPr>
            <a:lvl5pPr>
              <a:defRPr sz="1800"/>
            </a:lvl5pPr>
          </a:lstStyle>
          <a:p>
            <a:pPr lvl="0"/>
            <a:r>
              <a:rPr lang="en-US" noProof="0"/>
              <a:t>Edit master text styles</a:t>
            </a:r>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914693" y="1916790"/>
            <a:ext cx="450000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1" name="Text Placeholder 14">
            <a:extLst>
              <a:ext uri="{FF2B5EF4-FFF2-40B4-BE49-F238E27FC236}">
                <a16:creationId xmlns:a16="http://schemas.microsoft.com/office/drawing/2014/main" id="{4B6CBCCA-9781-462D-AF43-C6AAE3D1AAA9}"/>
              </a:ext>
            </a:extLst>
          </p:cNvPr>
          <p:cNvSpPr>
            <a:spLocks noGrp="1"/>
          </p:cNvSpPr>
          <p:nvPr>
            <p:ph type="body" sz="quarter" idx="15" hasCustomPrompt="1"/>
          </p:nvPr>
        </p:nvSpPr>
        <p:spPr>
          <a:xfrm>
            <a:off x="6817897" y="1125545"/>
            <a:ext cx="4707842" cy="1849304"/>
          </a:xfrm>
        </p:spPr>
        <p:txBody>
          <a:bodyPr>
            <a:normAutofit/>
          </a:bodyPr>
          <a:lstStyle>
            <a:lvl1pPr marL="180000" indent="-180000">
              <a:spcBef>
                <a:spcPts val="600"/>
              </a:spcBef>
              <a:buClr>
                <a:schemeClr val="bg2"/>
              </a:buClr>
              <a:buFont typeface="Arial" panose="020B0604020202020204" pitchFamily="34" charset="0"/>
              <a:buChar char="•"/>
              <a:defRPr sz="1600" b="0" i="0">
                <a:solidFill>
                  <a:schemeClr val="bg1"/>
                </a:solidFill>
              </a:defRPr>
            </a:lvl1pPr>
          </a:lstStyle>
          <a:p>
            <a:pPr lvl="0"/>
            <a:r>
              <a:rPr lang="en-US" noProof="0"/>
              <a:t>Edit Master text styles</a:t>
            </a:r>
          </a:p>
        </p:txBody>
      </p:sp>
    </p:spTree>
    <p:extLst>
      <p:ext uri="{BB962C8B-B14F-4D97-AF65-F5344CB8AC3E}">
        <p14:creationId xmlns:p14="http://schemas.microsoft.com/office/powerpoint/2010/main" val="25991930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Section Layout">
    <p:spTree>
      <p:nvGrpSpPr>
        <p:cNvPr id="1" name=""/>
        <p:cNvGrpSpPr/>
        <p:nvPr/>
      </p:nvGrpSpPr>
      <p:grpSpPr>
        <a:xfrm>
          <a:off x="0" y="0"/>
          <a:ext cx="0" cy="0"/>
          <a:chOff x="0" y="0"/>
          <a:chExt cx="0" cy="0"/>
        </a:xfrm>
      </p:grpSpPr>
      <p:sp>
        <p:nvSpPr>
          <p:cNvPr id="7" name="Rectangle 6" descr="Unpaved road lined with trees, mountain side drive">
            <a:extLst>
              <a:ext uri="{FF2B5EF4-FFF2-40B4-BE49-F238E27FC236}">
                <a16:creationId xmlns:a16="http://schemas.microsoft.com/office/drawing/2014/main" id="{EC40FB52-44A8-43D1-8B33-F4E55A83AC38}"/>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164ACA68-1C2C-4C4D-9CB4-1C8BF3E03F57}"/>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80000"/>
                </a:schemeClr>
              </a:gs>
              <a:gs pos="99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D8A140A0-8435-451E-9A8E-9C33B97E1B11}"/>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3BDD90A-F598-4982-8244-00A2189F77BD}"/>
              </a:ext>
            </a:extLst>
          </p:cNvPr>
          <p:cNvSpPr>
            <a:spLocks noGrp="1"/>
          </p:cNvSpPr>
          <p:nvPr>
            <p:ph type="ftr" sz="quarter" idx="12"/>
          </p:nvPr>
        </p:nvSpPr>
        <p:spPr/>
        <p:txBody>
          <a:bodyPr/>
          <a:lstStyle/>
          <a:p>
            <a:r>
              <a:rPr lang="en-US" noProof="0" dirty="0"/>
              <a:t>ADD A FOOTER</a:t>
            </a:r>
          </a:p>
        </p:txBody>
      </p:sp>
      <p:sp>
        <p:nvSpPr>
          <p:cNvPr id="8" name="Text Placeholder 2">
            <a:extLst>
              <a:ext uri="{FF2B5EF4-FFF2-40B4-BE49-F238E27FC236}">
                <a16:creationId xmlns:a16="http://schemas.microsoft.com/office/drawing/2014/main" id="{03373955-AB5B-4186-8098-9DBA0AB2650E}"/>
              </a:ext>
            </a:extLst>
          </p:cNvPr>
          <p:cNvSpPr>
            <a:spLocks noGrp="1"/>
          </p:cNvSpPr>
          <p:nvPr>
            <p:ph type="body" idx="1" hasCustomPrompt="1"/>
          </p:nvPr>
        </p:nvSpPr>
        <p:spPr>
          <a:xfrm>
            <a:off x="1159649" y="2738211"/>
            <a:ext cx="4183650" cy="454353"/>
          </a:xfrm>
        </p:spPr>
        <p:txBody>
          <a:bodyPr>
            <a:noAutofit/>
          </a:bodyPr>
          <a:lstStyle>
            <a:lvl1pPr marL="0" indent="0">
              <a:buNone/>
              <a:defRPr sz="3000" b="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Section 1 title</a:t>
            </a:r>
          </a:p>
        </p:txBody>
      </p:sp>
      <p:sp>
        <p:nvSpPr>
          <p:cNvPr id="9" name="Text Placeholder 26">
            <a:extLst>
              <a:ext uri="{FF2B5EF4-FFF2-40B4-BE49-F238E27FC236}">
                <a16:creationId xmlns:a16="http://schemas.microsoft.com/office/drawing/2014/main" id="{B534F865-65DF-4129-9CE5-414E24937576}"/>
              </a:ext>
            </a:extLst>
          </p:cNvPr>
          <p:cNvSpPr>
            <a:spLocks noGrp="1"/>
          </p:cNvSpPr>
          <p:nvPr>
            <p:ph type="body" sz="quarter" idx="16" hasCustomPrompt="1"/>
          </p:nvPr>
        </p:nvSpPr>
        <p:spPr>
          <a:xfrm>
            <a:off x="838201" y="1835244"/>
            <a:ext cx="10515599" cy="629105"/>
          </a:xfrm>
        </p:spPr>
        <p:txBody>
          <a:bodyPr lIns="0" rIns="0">
            <a:noAutofit/>
          </a:bodyPr>
          <a:lstStyle>
            <a:lvl1pPr marL="0" indent="0" algn="ctr">
              <a:buNone/>
              <a:defRPr sz="2300" b="0" i="0">
                <a:solidFill>
                  <a:schemeClr val="bg2"/>
                </a:solidFill>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Edit master text styles</a:t>
            </a:r>
          </a:p>
        </p:txBody>
      </p:sp>
      <p:sp>
        <p:nvSpPr>
          <p:cNvPr id="10" name="Text Placeholder 2">
            <a:extLst>
              <a:ext uri="{FF2B5EF4-FFF2-40B4-BE49-F238E27FC236}">
                <a16:creationId xmlns:a16="http://schemas.microsoft.com/office/drawing/2014/main" id="{23A3472E-32B4-4CAD-B5D0-420AA3FB4CE3}"/>
              </a:ext>
            </a:extLst>
          </p:cNvPr>
          <p:cNvSpPr>
            <a:spLocks noGrp="1"/>
          </p:cNvSpPr>
          <p:nvPr>
            <p:ph type="body" idx="18" hasCustomPrompt="1"/>
          </p:nvPr>
        </p:nvSpPr>
        <p:spPr>
          <a:xfrm>
            <a:off x="6627121" y="2738211"/>
            <a:ext cx="4183650" cy="454353"/>
          </a:xfrm>
        </p:spPr>
        <p:txBody>
          <a:bodyPr>
            <a:noAutofit/>
          </a:bodyPr>
          <a:lstStyle>
            <a:lvl1pPr marL="0" indent="0">
              <a:buNone/>
              <a:defRPr sz="3000" b="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Section 2 title</a:t>
            </a:r>
          </a:p>
        </p:txBody>
      </p:sp>
      <p:sp>
        <p:nvSpPr>
          <p:cNvPr id="11" name="Text Placeholder 26">
            <a:extLst>
              <a:ext uri="{FF2B5EF4-FFF2-40B4-BE49-F238E27FC236}">
                <a16:creationId xmlns:a16="http://schemas.microsoft.com/office/drawing/2014/main" id="{1AEED068-3EA0-4BF4-875C-02473E9EB0CC}"/>
              </a:ext>
            </a:extLst>
          </p:cNvPr>
          <p:cNvSpPr>
            <a:spLocks noGrp="1"/>
          </p:cNvSpPr>
          <p:nvPr>
            <p:ph type="body" sz="quarter" idx="20" hasCustomPrompt="1"/>
          </p:nvPr>
        </p:nvSpPr>
        <p:spPr>
          <a:xfrm>
            <a:off x="1159649" y="3428501"/>
            <a:ext cx="4365625" cy="2333625"/>
          </a:xfrm>
        </p:spPr>
        <p:txBody>
          <a:bodyPr>
            <a:normAutofit/>
          </a:bodyPr>
          <a:lstStyle>
            <a:lvl1pPr marL="180000" indent="-180000">
              <a:spcBef>
                <a:spcPts val="600"/>
              </a:spcBef>
              <a:buClr>
                <a:schemeClr val="bg2"/>
              </a:buClr>
              <a:defRPr sz="1600">
                <a:solidFill>
                  <a:schemeClr val="bg1"/>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noProof="0"/>
              <a:t>Edit Master text styles</a:t>
            </a:r>
          </a:p>
        </p:txBody>
      </p:sp>
      <p:sp>
        <p:nvSpPr>
          <p:cNvPr id="12" name="Text Placeholder 26">
            <a:extLst>
              <a:ext uri="{FF2B5EF4-FFF2-40B4-BE49-F238E27FC236}">
                <a16:creationId xmlns:a16="http://schemas.microsoft.com/office/drawing/2014/main" id="{3590B9DA-A2DF-4AE1-9A98-C7B84F48C3A9}"/>
              </a:ext>
            </a:extLst>
          </p:cNvPr>
          <p:cNvSpPr>
            <a:spLocks noGrp="1"/>
          </p:cNvSpPr>
          <p:nvPr>
            <p:ph type="body" sz="quarter" idx="21" hasCustomPrompt="1"/>
          </p:nvPr>
        </p:nvSpPr>
        <p:spPr>
          <a:xfrm>
            <a:off x="6627121" y="3428501"/>
            <a:ext cx="4365625" cy="2333625"/>
          </a:xfrm>
        </p:spPr>
        <p:txBody>
          <a:bodyPr>
            <a:normAutofit/>
          </a:bodyPr>
          <a:lstStyle>
            <a:lvl1pPr marL="180000" indent="-180000">
              <a:spcBef>
                <a:spcPts val="600"/>
              </a:spcBef>
              <a:buClr>
                <a:schemeClr val="bg2"/>
              </a:buClr>
              <a:defRPr sz="1600">
                <a:solidFill>
                  <a:schemeClr val="bg1"/>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noProof="0"/>
              <a:t>Edit Master text styles</a:t>
            </a:r>
          </a:p>
        </p:txBody>
      </p:sp>
      <p:sp>
        <p:nvSpPr>
          <p:cNvPr id="14" name="Title 1">
            <a:extLst>
              <a:ext uri="{FF2B5EF4-FFF2-40B4-BE49-F238E27FC236}">
                <a16:creationId xmlns:a16="http://schemas.microsoft.com/office/drawing/2014/main" id="{4510C334-F1CE-4CEF-ADC6-D1BADB9947D6}"/>
              </a:ext>
            </a:extLst>
          </p:cNvPr>
          <p:cNvSpPr>
            <a:spLocks noGrp="1"/>
          </p:cNvSpPr>
          <p:nvPr>
            <p:ph type="title" hasCustomPrompt="1"/>
          </p:nvPr>
        </p:nvSpPr>
        <p:spPr>
          <a:xfrm>
            <a:off x="838200" y="557629"/>
            <a:ext cx="10515600" cy="1325563"/>
          </a:xfrm>
        </p:spPr>
        <p:txBody>
          <a:bodyPr lIns="0" rIns="0"/>
          <a:lstStyle>
            <a:lvl1pPr algn="ctr">
              <a:defRPr>
                <a:solidFill>
                  <a:schemeClr val="bg1"/>
                </a:solidFill>
              </a:defRPr>
            </a:lvl1pPr>
          </a:lstStyle>
          <a:p>
            <a:r>
              <a:rPr lang="en-US" noProof="0"/>
              <a:t>COMPARISON</a:t>
            </a:r>
          </a:p>
        </p:txBody>
      </p:sp>
      <p:sp>
        <p:nvSpPr>
          <p:cNvPr id="15" name="Oval 14">
            <a:extLst>
              <a:ext uri="{FF2B5EF4-FFF2-40B4-BE49-F238E27FC236}">
                <a16:creationId xmlns:a16="http://schemas.microsoft.com/office/drawing/2014/main" id="{B6E88236-C248-4008-9619-75BCE6D3401C}"/>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8" name="Rectangle 17">
            <a:extLst>
              <a:ext uri="{FF2B5EF4-FFF2-40B4-BE49-F238E27FC236}">
                <a16:creationId xmlns:a16="http://schemas.microsoft.com/office/drawing/2014/main" id="{2D3F74C5-9ADD-4AE3-BCA5-88726CC2A1A3}"/>
              </a:ext>
              <a:ext uri="{C183D7F6-B498-43B3-948B-1728B52AA6E4}">
                <adec:decorative xmlns:adec="http://schemas.microsoft.com/office/drawing/2017/decorative" val="1"/>
              </a:ext>
            </a:extLst>
          </p:cNvPr>
          <p:cNvSpPr/>
          <p:nvPr userDrawn="1"/>
        </p:nvSpPr>
        <p:spPr>
          <a:xfrm>
            <a:off x="4111752" y="1667974"/>
            <a:ext cx="3968496" cy="36576"/>
          </a:xfrm>
          <a:prstGeom prst="rect">
            <a:avLst/>
          </a:prstGeom>
          <a:solidFill>
            <a:schemeClr val="bg2"/>
          </a:solidFill>
          <a:ln w="12700" cap="flat">
            <a:noFill/>
            <a:prstDash val="solid"/>
            <a:miter/>
          </a:ln>
        </p:spPr>
        <p:txBody>
          <a:bodyPr rtlCol="0" anchor="ctr"/>
          <a:lstStyle/>
          <a:p>
            <a:pPr algn="l"/>
            <a:endParaRPr lang="en-US" noProof="0" dirty="0"/>
          </a:p>
        </p:txBody>
      </p:sp>
    </p:spTree>
    <p:extLst>
      <p:ext uri="{BB962C8B-B14F-4D97-AF65-F5344CB8AC3E}">
        <p14:creationId xmlns:p14="http://schemas.microsoft.com/office/powerpoint/2010/main" val="34503723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Rectangle 6" descr="Unpaved road lined with trees, mountain side drive">
            <a:extLst>
              <a:ext uri="{FF2B5EF4-FFF2-40B4-BE49-F238E27FC236}">
                <a16:creationId xmlns:a16="http://schemas.microsoft.com/office/drawing/2014/main" id="{EC40FB52-44A8-43D1-8B33-F4E55A83AC38}"/>
              </a:ext>
            </a:extLst>
          </p:cNvPr>
          <p:cNvSpPr/>
          <p:nvPr userDrawn="1"/>
        </p:nvSpPr>
        <p:spPr>
          <a:xfrm>
            <a:off x="129540" y="128016"/>
            <a:ext cx="11932920" cy="6601968"/>
          </a:xfrm>
          <a:prstGeom prst="rect">
            <a:avLst/>
          </a:prstGeom>
          <a:blipFill>
            <a:blip r:embed="rId2"/>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164ACA68-1C2C-4C4D-9CB4-1C8BF3E03F57}"/>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80000"/>
                </a:schemeClr>
              </a:gs>
              <a:gs pos="100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D8A140A0-8435-451E-9A8E-9C33B97E1B11}"/>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3BDD90A-F598-4982-8244-00A2189F77BD}"/>
              </a:ext>
            </a:extLst>
          </p:cNvPr>
          <p:cNvSpPr>
            <a:spLocks noGrp="1"/>
          </p:cNvSpPr>
          <p:nvPr>
            <p:ph type="ftr" sz="quarter" idx="12"/>
          </p:nvPr>
        </p:nvSpPr>
        <p:spPr/>
        <p:txBody>
          <a:bodyPr/>
          <a:lstStyle/>
          <a:p>
            <a:r>
              <a:rPr lang="en-US" noProof="0" dirty="0"/>
              <a:t>ADD A FOOTER</a:t>
            </a:r>
          </a:p>
        </p:txBody>
      </p:sp>
      <p:sp>
        <p:nvSpPr>
          <p:cNvPr id="9" name="Text Placeholder 26">
            <a:extLst>
              <a:ext uri="{FF2B5EF4-FFF2-40B4-BE49-F238E27FC236}">
                <a16:creationId xmlns:a16="http://schemas.microsoft.com/office/drawing/2014/main" id="{B534F865-65DF-4129-9CE5-414E24937576}"/>
              </a:ext>
            </a:extLst>
          </p:cNvPr>
          <p:cNvSpPr>
            <a:spLocks noGrp="1"/>
          </p:cNvSpPr>
          <p:nvPr>
            <p:ph type="body" sz="quarter" idx="16" hasCustomPrompt="1"/>
          </p:nvPr>
        </p:nvSpPr>
        <p:spPr>
          <a:xfrm>
            <a:off x="841248" y="3359239"/>
            <a:ext cx="4357688" cy="2252574"/>
          </a:xfrm>
        </p:spPr>
        <p:txBody>
          <a:bodyPr lIns="0" rIns="0">
            <a:noAutofit/>
          </a:bodyPr>
          <a:lstStyle>
            <a:lvl1pPr marL="0" indent="0" algn="l">
              <a:buNone/>
              <a:defRPr sz="2300" b="0" i="0">
                <a:solidFill>
                  <a:schemeClr val="bg2"/>
                </a:solidFill>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Edit master text styles</a:t>
            </a:r>
          </a:p>
        </p:txBody>
      </p:sp>
      <p:sp>
        <p:nvSpPr>
          <p:cNvPr id="14" name="Title 1">
            <a:extLst>
              <a:ext uri="{FF2B5EF4-FFF2-40B4-BE49-F238E27FC236}">
                <a16:creationId xmlns:a16="http://schemas.microsoft.com/office/drawing/2014/main" id="{4510C334-F1CE-4CEF-ADC6-D1BADB9947D6}"/>
              </a:ext>
            </a:extLst>
          </p:cNvPr>
          <p:cNvSpPr>
            <a:spLocks noGrp="1"/>
          </p:cNvSpPr>
          <p:nvPr>
            <p:ph type="title" hasCustomPrompt="1"/>
          </p:nvPr>
        </p:nvSpPr>
        <p:spPr>
          <a:xfrm>
            <a:off x="841248" y="2081624"/>
            <a:ext cx="4357688" cy="1325563"/>
          </a:xfrm>
        </p:spPr>
        <p:txBody>
          <a:bodyPr lIns="0" rIns="0"/>
          <a:lstStyle>
            <a:lvl1pPr algn="l">
              <a:defRPr>
                <a:solidFill>
                  <a:schemeClr val="bg1"/>
                </a:solidFill>
              </a:defRPr>
            </a:lvl1pPr>
          </a:lstStyle>
          <a:p>
            <a:r>
              <a:rPr lang="en-US" noProof="0"/>
              <a:t>CHART SLIDE</a:t>
            </a:r>
          </a:p>
        </p:txBody>
      </p:sp>
      <p:sp>
        <p:nvSpPr>
          <p:cNvPr id="15" name="Oval 14">
            <a:extLst>
              <a:ext uri="{FF2B5EF4-FFF2-40B4-BE49-F238E27FC236}">
                <a16:creationId xmlns:a16="http://schemas.microsoft.com/office/drawing/2014/main" id="{B6E88236-C248-4008-9619-75BCE6D3401C}"/>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8" name="Rectangle 17">
            <a:extLst>
              <a:ext uri="{FF2B5EF4-FFF2-40B4-BE49-F238E27FC236}">
                <a16:creationId xmlns:a16="http://schemas.microsoft.com/office/drawing/2014/main" id="{2D3F74C5-9ADD-4AE3-BCA5-88726CC2A1A3}"/>
              </a:ext>
              <a:ext uri="{C183D7F6-B498-43B3-948B-1728B52AA6E4}">
                <adec:decorative xmlns:adec="http://schemas.microsoft.com/office/drawing/2017/decorative" val="1"/>
              </a:ext>
            </a:extLst>
          </p:cNvPr>
          <p:cNvSpPr/>
          <p:nvPr userDrawn="1"/>
        </p:nvSpPr>
        <p:spPr>
          <a:xfrm>
            <a:off x="911877" y="3191969"/>
            <a:ext cx="3968496"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6" name="Chart Placeholder 18">
            <a:extLst>
              <a:ext uri="{FF2B5EF4-FFF2-40B4-BE49-F238E27FC236}">
                <a16:creationId xmlns:a16="http://schemas.microsoft.com/office/drawing/2014/main" id="{BE9C98A7-B145-402E-BADA-CE785E3BA996}"/>
              </a:ext>
            </a:extLst>
          </p:cNvPr>
          <p:cNvSpPr>
            <a:spLocks noGrp="1"/>
          </p:cNvSpPr>
          <p:nvPr>
            <p:ph type="chart" sz="quarter" idx="32"/>
          </p:nvPr>
        </p:nvSpPr>
        <p:spPr>
          <a:xfrm>
            <a:off x="6981371" y="1246188"/>
            <a:ext cx="4284663" cy="4365625"/>
          </a:xfrm>
        </p:spPr>
        <p:txBody>
          <a:bodyPr anchor="ctr" anchorCtr="0">
            <a:normAutofit/>
          </a:bodyPr>
          <a:lstStyle>
            <a:lvl1pPr marL="0" indent="0" algn="ctr">
              <a:buNone/>
              <a:defRPr sz="1600">
                <a:solidFill>
                  <a:schemeClr val="tx1">
                    <a:lumMod val="50000"/>
                    <a:lumOff val="50000"/>
                  </a:schemeClr>
                </a:solidFill>
              </a:defRPr>
            </a:lvl1pPr>
          </a:lstStyle>
          <a:p>
            <a:r>
              <a:rPr lang="en-US" noProof="0"/>
              <a:t>Click icon to add chart</a:t>
            </a:r>
            <a:endParaRPr lang="en-US" noProof="0" dirty="0"/>
          </a:p>
        </p:txBody>
      </p:sp>
    </p:spTree>
    <p:extLst>
      <p:ext uri="{BB962C8B-B14F-4D97-AF65-F5344CB8AC3E}">
        <p14:creationId xmlns:p14="http://schemas.microsoft.com/office/powerpoint/2010/main" val="25253428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7" name="Rectangle 6" descr="Unpaved road lined with trees, mountain side drive">
            <a:extLst>
              <a:ext uri="{FF2B5EF4-FFF2-40B4-BE49-F238E27FC236}">
                <a16:creationId xmlns:a16="http://schemas.microsoft.com/office/drawing/2014/main" id="{EC40FB52-44A8-43D1-8B33-F4E55A83AC38}"/>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164ACA68-1C2C-4C4D-9CB4-1C8BF3E03F57}"/>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80000"/>
                </a:schemeClr>
              </a:gs>
              <a:gs pos="100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D8A140A0-8435-451E-9A8E-9C33B97E1B11}"/>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3BDD90A-F598-4982-8244-00A2189F77BD}"/>
              </a:ext>
            </a:extLst>
          </p:cNvPr>
          <p:cNvSpPr>
            <a:spLocks noGrp="1"/>
          </p:cNvSpPr>
          <p:nvPr>
            <p:ph type="ftr" sz="quarter" idx="12"/>
          </p:nvPr>
        </p:nvSpPr>
        <p:spPr/>
        <p:txBody>
          <a:bodyPr/>
          <a:lstStyle/>
          <a:p>
            <a:r>
              <a:rPr lang="en-US" noProof="0" dirty="0"/>
              <a:t>ADD A FOOTER</a:t>
            </a:r>
          </a:p>
        </p:txBody>
      </p:sp>
      <p:sp>
        <p:nvSpPr>
          <p:cNvPr id="9" name="Text Placeholder 26">
            <a:extLst>
              <a:ext uri="{FF2B5EF4-FFF2-40B4-BE49-F238E27FC236}">
                <a16:creationId xmlns:a16="http://schemas.microsoft.com/office/drawing/2014/main" id="{B534F865-65DF-4129-9CE5-414E24937576}"/>
              </a:ext>
            </a:extLst>
          </p:cNvPr>
          <p:cNvSpPr>
            <a:spLocks noGrp="1"/>
          </p:cNvSpPr>
          <p:nvPr>
            <p:ph type="body" sz="quarter" idx="16" hasCustomPrompt="1"/>
          </p:nvPr>
        </p:nvSpPr>
        <p:spPr>
          <a:xfrm>
            <a:off x="8683563" y="3359239"/>
            <a:ext cx="2596896" cy="2252574"/>
          </a:xfrm>
        </p:spPr>
        <p:txBody>
          <a:bodyPr lIns="0" rIns="0">
            <a:noAutofit/>
          </a:bodyPr>
          <a:lstStyle>
            <a:lvl1pPr marL="0" indent="0" algn="l">
              <a:buNone/>
              <a:defRPr sz="2300" b="0" i="0">
                <a:solidFill>
                  <a:schemeClr val="bg2"/>
                </a:solidFill>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Edit master text styles</a:t>
            </a:r>
          </a:p>
        </p:txBody>
      </p:sp>
      <p:sp>
        <p:nvSpPr>
          <p:cNvPr id="14" name="Title 1">
            <a:extLst>
              <a:ext uri="{FF2B5EF4-FFF2-40B4-BE49-F238E27FC236}">
                <a16:creationId xmlns:a16="http://schemas.microsoft.com/office/drawing/2014/main" id="{4510C334-F1CE-4CEF-ADC6-D1BADB9947D6}"/>
              </a:ext>
            </a:extLst>
          </p:cNvPr>
          <p:cNvSpPr>
            <a:spLocks noGrp="1"/>
          </p:cNvSpPr>
          <p:nvPr>
            <p:ph type="title" hasCustomPrompt="1"/>
          </p:nvPr>
        </p:nvSpPr>
        <p:spPr>
          <a:xfrm>
            <a:off x="8683562" y="1757774"/>
            <a:ext cx="2669859" cy="1325563"/>
          </a:xfrm>
        </p:spPr>
        <p:txBody>
          <a:bodyPr lIns="0" rIns="0"/>
          <a:lstStyle>
            <a:lvl1pPr algn="l">
              <a:defRPr>
                <a:solidFill>
                  <a:schemeClr val="bg1"/>
                </a:solidFill>
              </a:defRPr>
            </a:lvl1pPr>
          </a:lstStyle>
          <a:p>
            <a:r>
              <a:rPr lang="en-US" noProof="0"/>
              <a:t>TABLE SLIDE</a:t>
            </a:r>
          </a:p>
        </p:txBody>
      </p:sp>
      <p:sp>
        <p:nvSpPr>
          <p:cNvPr id="15" name="Oval 14">
            <a:extLst>
              <a:ext uri="{FF2B5EF4-FFF2-40B4-BE49-F238E27FC236}">
                <a16:creationId xmlns:a16="http://schemas.microsoft.com/office/drawing/2014/main" id="{B6E88236-C248-4008-9619-75BCE6D3401C}"/>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8" name="Rectangle 17">
            <a:extLst>
              <a:ext uri="{FF2B5EF4-FFF2-40B4-BE49-F238E27FC236}">
                <a16:creationId xmlns:a16="http://schemas.microsoft.com/office/drawing/2014/main" id="{2D3F74C5-9ADD-4AE3-BCA5-88726CC2A1A3}"/>
              </a:ext>
              <a:ext uri="{C183D7F6-B498-43B3-948B-1728B52AA6E4}">
                <adec:decorative xmlns:adec="http://schemas.microsoft.com/office/drawing/2017/decorative" val="1"/>
              </a:ext>
            </a:extLst>
          </p:cNvPr>
          <p:cNvSpPr/>
          <p:nvPr userDrawn="1"/>
        </p:nvSpPr>
        <p:spPr>
          <a:xfrm>
            <a:off x="8683563" y="3191969"/>
            <a:ext cx="1545336"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3" name="Table Placeholder 17">
            <a:extLst>
              <a:ext uri="{FF2B5EF4-FFF2-40B4-BE49-F238E27FC236}">
                <a16:creationId xmlns:a16="http://schemas.microsoft.com/office/drawing/2014/main" id="{62814DE5-26B2-4A8E-BA8D-A2E4C5547EB9}"/>
              </a:ext>
            </a:extLst>
          </p:cNvPr>
          <p:cNvSpPr>
            <a:spLocks noGrp="1"/>
          </p:cNvSpPr>
          <p:nvPr>
            <p:ph type="tbl" sz="quarter" idx="17"/>
          </p:nvPr>
        </p:nvSpPr>
        <p:spPr>
          <a:xfrm>
            <a:off x="911225" y="1505433"/>
            <a:ext cx="6561138" cy="3847135"/>
          </a:xfrm>
        </p:spPr>
        <p:txBody>
          <a:bodyPr anchor="ctr" anchorCtr="0">
            <a:normAutofit/>
          </a:bodyPr>
          <a:lstStyle>
            <a:lvl1pPr marL="0" indent="0" algn="ctr">
              <a:buNone/>
              <a:defRPr sz="1600">
                <a:solidFill>
                  <a:schemeClr val="tx1">
                    <a:lumMod val="50000"/>
                    <a:lumOff val="50000"/>
                  </a:schemeClr>
                </a:solidFill>
              </a:defRPr>
            </a:lvl1pPr>
          </a:lstStyle>
          <a:p>
            <a:r>
              <a:rPr lang="en-US" noProof="0"/>
              <a:t>Click icon to add table</a:t>
            </a:r>
            <a:endParaRPr lang="en-US" noProof="0" dirty="0"/>
          </a:p>
        </p:txBody>
      </p:sp>
    </p:spTree>
    <p:extLst>
      <p:ext uri="{BB962C8B-B14F-4D97-AF65-F5344CB8AC3E}">
        <p14:creationId xmlns:p14="http://schemas.microsoft.com/office/powerpoint/2010/main" val="24019475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mage and Title Slid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83C23D1-BE9A-4E52-9BEF-D55C4CB7574F}"/>
              </a:ext>
              <a:ext uri="{C183D7F6-B498-43B3-948B-1728B52AA6E4}">
                <adec:decorative xmlns:adec="http://schemas.microsoft.com/office/drawing/2017/decorative" val="1"/>
              </a:ext>
            </a:extLst>
          </p:cNvPr>
          <p:cNvSpPr/>
          <p:nvPr userDrawn="1"/>
        </p:nvSpPr>
        <p:spPr>
          <a:xfrm>
            <a:off x="11645798" y="6386170"/>
            <a:ext cx="307239" cy="343814"/>
          </a:xfrm>
          <a:prstGeom prst="rect">
            <a:avLst/>
          </a:prstGeom>
          <a:noFill/>
          <a:ln w="12700" cap="flat">
            <a:noFill/>
            <a:prstDash val="solid"/>
            <a:miter/>
          </a:ln>
        </p:spPr>
        <p:txBody>
          <a:bodyPr rtlCol="0" anchor="ctr"/>
          <a:lstStyle/>
          <a:p>
            <a:pPr algn="l"/>
            <a:endParaRPr lang="en-US" noProof="0" dirty="0"/>
          </a:p>
        </p:txBody>
      </p:sp>
      <p:sp>
        <p:nvSpPr>
          <p:cNvPr id="10" name="Rectangle 9" descr="View of a lake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40" y="128016"/>
            <a:ext cx="11932920" cy="2368296"/>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4" name="Text Placeholder 26">
            <a:extLst>
              <a:ext uri="{FF2B5EF4-FFF2-40B4-BE49-F238E27FC236}">
                <a16:creationId xmlns:a16="http://schemas.microsoft.com/office/drawing/2014/main" id="{B33A3032-1037-4342-827F-CF1349978260}"/>
              </a:ext>
            </a:extLst>
          </p:cNvPr>
          <p:cNvSpPr>
            <a:spLocks noGrp="1"/>
          </p:cNvSpPr>
          <p:nvPr>
            <p:ph type="body" sz="quarter" idx="16" hasCustomPrompt="1"/>
          </p:nvPr>
        </p:nvSpPr>
        <p:spPr>
          <a:xfrm>
            <a:off x="838201" y="1835244"/>
            <a:ext cx="10515599" cy="629105"/>
          </a:xfrm>
        </p:spPr>
        <p:txBody>
          <a:bodyPr lIns="0" rIns="0">
            <a:noAutofit/>
          </a:bodyPr>
          <a:lstStyle>
            <a:lvl1pPr marL="0" indent="0" algn="ctr">
              <a:buNone/>
              <a:defRPr sz="2300" b="0" i="0">
                <a:solidFill>
                  <a:schemeClr val="bg2"/>
                </a:solidFill>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Edit master text styles</a:t>
            </a:r>
          </a:p>
        </p:txBody>
      </p:sp>
      <p:sp>
        <p:nvSpPr>
          <p:cNvPr id="15" name="Title 1">
            <a:extLst>
              <a:ext uri="{FF2B5EF4-FFF2-40B4-BE49-F238E27FC236}">
                <a16:creationId xmlns:a16="http://schemas.microsoft.com/office/drawing/2014/main" id="{FD6F6A17-AFDC-40C7-9D63-50FA052A1614}"/>
              </a:ext>
            </a:extLst>
          </p:cNvPr>
          <p:cNvSpPr>
            <a:spLocks noGrp="1"/>
          </p:cNvSpPr>
          <p:nvPr>
            <p:ph type="title" hasCustomPrompt="1"/>
          </p:nvPr>
        </p:nvSpPr>
        <p:spPr>
          <a:xfrm>
            <a:off x="838200" y="557629"/>
            <a:ext cx="10515600" cy="1325563"/>
          </a:xfrm>
        </p:spPr>
        <p:txBody>
          <a:bodyPr lIns="0" rIns="0"/>
          <a:lstStyle>
            <a:lvl1pPr algn="ctr">
              <a:defRPr>
                <a:solidFill>
                  <a:schemeClr val="bg1"/>
                </a:solidFill>
              </a:defRPr>
            </a:lvl1pPr>
          </a:lstStyle>
          <a:p>
            <a:r>
              <a:rPr lang="en-US" noProof="0"/>
              <a:t>BIG IMAGE SLIDE</a:t>
            </a:r>
          </a:p>
        </p:txBody>
      </p:sp>
      <p:sp>
        <p:nvSpPr>
          <p:cNvPr id="16" name="Rectangle 15">
            <a:extLst>
              <a:ext uri="{FF2B5EF4-FFF2-40B4-BE49-F238E27FC236}">
                <a16:creationId xmlns:a16="http://schemas.microsoft.com/office/drawing/2014/main" id="{6668B9DC-C6AF-45D4-BBA3-A5EF781EAB7F}"/>
              </a:ext>
              <a:ext uri="{C183D7F6-B498-43B3-948B-1728B52AA6E4}">
                <adec:decorative xmlns:adec="http://schemas.microsoft.com/office/drawing/2017/decorative" val="1"/>
              </a:ext>
            </a:extLst>
          </p:cNvPr>
          <p:cNvSpPr/>
          <p:nvPr userDrawn="1"/>
        </p:nvSpPr>
        <p:spPr>
          <a:xfrm>
            <a:off x="3759708" y="1667974"/>
            <a:ext cx="4672584" cy="36576"/>
          </a:xfrm>
          <a:prstGeom prst="rect">
            <a:avLst/>
          </a:prstGeom>
          <a:solidFill>
            <a:schemeClr val="bg2"/>
          </a:solidFill>
          <a:ln w="12700" cap="flat">
            <a:noFill/>
            <a:prstDash val="solid"/>
            <a:miter/>
          </a:ln>
        </p:spPr>
        <p:txBody>
          <a:bodyPr rtlCol="0" anchor="ctr"/>
          <a:lstStyle/>
          <a:p>
            <a:pPr algn="l"/>
            <a:endParaRPr lang="en-US" noProof="0" dirty="0"/>
          </a:p>
        </p:txBody>
      </p:sp>
    </p:spTree>
    <p:extLst>
      <p:ext uri="{BB962C8B-B14F-4D97-AF65-F5344CB8AC3E}">
        <p14:creationId xmlns:p14="http://schemas.microsoft.com/office/powerpoint/2010/main" val="17612727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edia Layout">
    <p:spTree>
      <p:nvGrpSpPr>
        <p:cNvPr id="1" name=""/>
        <p:cNvGrpSpPr/>
        <p:nvPr/>
      </p:nvGrpSpPr>
      <p:grpSpPr>
        <a:xfrm>
          <a:off x="0" y="0"/>
          <a:ext cx="0" cy="0"/>
          <a:chOff x="0" y="0"/>
          <a:chExt cx="0" cy="0"/>
        </a:xfrm>
      </p:grpSpPr>
      <p:sp>
        <p:nvSpPr>
          <p:cNvPr id="7" name="Rectangle 6" descr="Unpaved road lined with trees, mountain side drive">
            <a:extLst>
              <a:ext uri="{FF2B5EF4-FFF2-40B4-BE49-F238E27FC236}">
                <a16:creationId xmlns:a16="http://schemas.microsoft.com/office/drawing/2014/main" id="{EC40FB52-44A8-43D1-8B33-F4E55A83AC38}"/>
              </a:ext>
            </a:extLst>
          </p:cNvPr>
          <p:cNvSpPr/>
          <p:nvPr userDrawn="1"/>
        </p:nvSpPr>
        <p:spPr>
          <a:xfrm>
            <a:off x="129540" y="128016"/>
            <a:ext cx="11932920" cy="6601968"/>
          </a:xfrm>
          <a:prstGeom prst="rect">
            <a:avLst/>
          </a:prstGeom>
          <a:blipFill>
            <a:blip r:embed="rId2"/>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164ACA68-1C2C-4C4D-9CB4-1C8BF3E03F57}"/>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80000"/>
                </a:schemeClr>
              </a:gs>
              <a:gs pos="100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D8A140A0-8435-451E-9A8E-9C33B97E1B11}"/>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3BDD90A-F598-4982-8244-00A2189F77BD}"/>
              </a:ext>
            </a:extLst>
          </p:cNvPr>
          <p:cNvSpPr>
            <a:spLocks noGrp="1"/>
          </p:cNvSpPr>
          <p:nvPr>
            <p:ph type="ftr" sz="quarter" idx="12"/>
          </p:nvPr>
        </p:nvSpPr>
        <p:spPr/>
        <p:txBody>
          <a:bodyPr/>
          <a:lstStyle/>
          <a:p>
            <a:r>
              <a:rPr lang="en-US" noProof="0" dirty="0"/>
              <a:t>ADD A FOOTER</a:t>
            </a:r>
          </a:p>
        </p:txBody>
      </p:sp>
      <p:sp>
        <p:nvSpPr>
          <p:cNvPr id="14" name="Title 1">
            <a:extLst>
              <a:ext uri="{FF2B5EF4-FFF2-40B4-BE49-F238E27FC236}">
                <a16:creationId xmlns:a16="http://schemas.microsoft.com/office/drawing/2014/main" id="{4510C334-F1CE-4CEF-ADC6-D1BADB9947D6}"/>
              </a:ext>
            </a:extLst>
          </p:cNvPr>
          <p:cNvSpPr>
            <a:spLocks noGrp="1"/>
          </p:cNvSpPr>
          <p:nvPr>
            <p:ph type="title" hasCustomPrompt="1"/>
          </p:nvPr>
        </p:nvSpPr>
        <p:spPr>
          <a:xfrm>
            <a:off x="838200" y="268873"/>
            <a:ext cx="10515600" cy="1325563"/>
          </a:xfrm>
        </p:spPr>
        <p:txBody>
          <a:bodyPr lIns="0" rIns="0"/>
          <a:lstStyle>
            <a:lvl1pPr algn="ctr">
              <a:defRPr>
                <a:solidFill>
                  <a:schemeClr val="bg1"/>
                </a:solidFill>
              </a:defRPr>
            </a:lvl1pPr>
          </a:lstStyle>
          <a:p>
            <a:r>
              <a:rPr lang="en-US" noProof="0"/>
              <a:t>VIDEO SLIDE</a:t>
            </a:r>
          </a:p>
        </p:txBody>
      </p:sp>
      <p:sp>
        <p:nvSpPr>
          <p:cNvPr id="15" name="Oval 14">
            <a:extLst>
              <a:ext uri="{FF2B5EF4-FFF2-40B4-BE49-F238E27FC236}">
                <a16:creationId xmlns:a16="http://schemas.microsoft.com/office/drawing/2014/main" id="{B6E88236-C248-4008-9619-75BCE6D3401C}"/>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6" name="Media Placeholder 7">
            <a:extLst>
              <a:ext uri="{FF2B5EF4-FFF2-40B4-BE49-F238E27FC236}">
                <a16:creationId xmlns:a16="http://schemas.microsoft.com/office/drawing/2014/main" id="{A11F77F4-4B16-4503-B9B6-AE22C686E3E3}"/>
              </a:ext>
            </a:extLst>
          </p:cNvPr>
          <p:cNvSpPr>
            <a:spLocks noGrp="1"/>
          </p:cNvSpPr>
          <p:nvPr>
            <p:ph type="media" sz="quarter" idx="17"/>
          </p:nvPr>
        </p:nvSpPr>
        <p:spPr>
          <a:xfrm>
            <a:off x="1395984" y="1497770"/>
            <a:ext cx="9400032" cy="4215384"/>
          </a:xfrm>
        </p:spPr>
        <p:txBody>
          <a:bodyPr anchor="ctr" anchorCtr="0">
            <a:normAutofit/>
          </a:bodyPr>
          <a:lstStyle>
            <a:lvl1pPr marL="0" indent="0" algn="ctr">
              <a:buNone/>
              <a:defRPr sz="1400"/>
            </a:lvl1pPr>
          </a:lstStyle>
          <a:p>
            <a:r>
              <a:rPr lang="en-US" noProof="0"/>
              <a:t>Click icon to add media</a:t>
            </a:r>
            <a:endParaRPr lang="en-US" noProof="0" dirty="0"/>
          </a:p>
        </p:txBody>
      </p:sp>
    </p:spTree>
    <p:extLst>
      <p:ext uri="{BB962C8B-B14F-4D97-AF65-F5344CB8AC3E}">
        <p14:creationId xmlns:p14="http://schemas.microsoft.com/office/powerpoint/2010/main" val="23997382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475097E-EB08-4475-9112-275B8402794C}"/>
              </a:ext>
            </a:extLst>
          </p:cNvPr>
          <p:cNvSpPr>
            <a:spLocks noGrp="1"/>
          </p:cNvSpPr>
          <p:nvPr>
            <p:ph type="sldNum" sz="quarter" idx="4"/>
          </p:nvPr>
        </p:nvSpPr>
        <p:spPr>
          <a:xfrm>
            <a:off x="5821279" y="6118484"/>
            <a:ext cx="549442" cy="365125"/>
          </a:xfrm>
          <a:prstGeom prst="rect">
            <a:avLst/>
          </a:prstGeom>
        </p:spPr>
        <p:txBody>
          <a:bodyPr vert="horz" lIns="91440" tIns="45720" rIns="91440" bIns="45720" rtlCol="0" anchor="ctr"/>
          <a:lstStyle>
            <a:lvl1pPr algn="ctr">
              <a:defRPr sz="1600" b="1">
                <a:solidFill>
                  <a:schemeClr val="bg1"/>
                </a:solidFill>
                <a:latin typeface="+mn-lt"/>
              </a:defRPr>
            </a:lvl1pPr>
          </a:lstStyle>
          <a:p>
            <a:fld id="{D495E168-DA5E-4888-8D8A-92B118324C14}" type="slidenum">
              <a:rPr lang="en-US" noProof="0" smtClean="0"/>
              <a:pPr/>
              <a:t>‹#›</a:t>
            </a:fld>
            <a:endParaRPr lang="en-US" noProof="0" dirty="0"/>
          </a:p>
        </p:txBody>
      </p:sp>
      <p:sp>
        <p:nvSpPr>
          <p:cNvPr id="2" name="Title Placeholder 1">
            <a:extLst>
              <a:ext uri="{FF2B5EF4-FFF2-40B4-BE49-F238E27FC236}">
                <a16:creationId xmlns:a16="http://schemas.microsoft.com/office/drawing/2014/main" id="{A8DB6A3A-74E6-4FE2-8AD2-CEB07044718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noProof="0"/>
              <a:t>Click to edit Master title style</a:t>
            </a:r>
          </a:p>
        </p:txBody>
      </p:sp>
      <p:sp>
        <p:nvSpPr>
          <p:cNvPr id="3" name="Text Placeholder 2">
            <a:extLst>
              <a:ext uri="{FF2B5EF4-FFF2-40B4-BE49-F238E27FC236}">
                <a16:creationId xmlns:a16="http://schemas.microsoft.com/office/drawing/2014/main" id="{2C0128AA-FDF4-4DD5-A009-3C58D24570F2}"/>
              </a:ext>
            </a:extLst>
          </p:cNvPr>
          <p:cNvSpPr>
            <a:spLocks noGrp="1"/>
          </p:cNvSpPr>
          <p:nvPr>
            <p:ph type="body" idx="1"/>
          </p:nvPr>
        </p:nvSpPr>
        <p:spPr>
          <a:xfrm>
            <a:off x="838200" y="1825625"/>
            <a:ext cx="10515600" cy="4048274"/>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a:extLst>
              <a:ext uri="{FF2B5EF4-FFF2-40B4-BE49-F238E27FC236}">
                <a16:creationId xmlns:a16="http://schemas.microsoft.com/office/drawing/2014/main" id="{BB1C2DC0-7E13-4A66-9F9B-371BA9C6E4F1}"/>
              </a:ext>
            </a:extLst>
          </p:cNvPr>
          <p:cNvSpPr>
            <a:spLocks noGrp="1"/>
          </p:cNvSpPr>
          <p:nvPr>
            <p:ph type="dt" sz="half" idx="2"/>
          </p:nvPr>
        </p:nvSpPr>
        <p:spPr>
          <a:xfrm>
            <a:off x="8610600" y="6118484"/>
            <a:ext cx="2743200" cy="365125"/>
          </a:xfrm>
          <a:prstGeom prst="rect">
            <a:avLst/>
          </a:prstGeom>
        </p:spPr>
        <p:txBody>
          <a:bodyPr vert="horz" lIns="91440" tIns="45720" rIns="91440" bIns="45720" rtlCol="0" anchor="ctr"/>
          <a:lstStyle>
            <a:lvl1pPr algn="r">
              <a:defRPr sz="1600">
                <a:solidFill>
                  <a:schemeClr val="bg2"/>
                </a:solidFill>
              </a:defRPr>
            </a:lvl1pPr>
          </a:lstStyle>
          <a:p>
            <a:r>
              <a:rPr lang="en-US" noProof="0" dirty="0"/>
              <a:t>MM.DD.20XX</a:t>
            </a:r>
          </a:p>
        </p:txBody>
      </p:sp>
      <p:sp>
        <p:nvSpPr>
          <p:cNvPr id="11" name="Footer Placeholder 4">
            <a:extLst>
              <a:ext uri="{FF2B5EF4-FFF2-40B4-BE49-F238E27FC236}">
                <a16:creationId xmlns:a16="http://schemas.microsoft.com/office/drawing/2014/main" id="{1F296578-6D40-435B-861E-0904DDC10B7C}"/>
              </a:ext>
            </a:extLst>
          </p:cNvPr>
          <p:cNvSpPr>
            <a:spLocks noGrp="1"/>
          </p:cNvSpPr>
          <p:nvPr>
            <p:ph type="ftr" sz="quarter" idx="3"/>
          </p:nvPr>
        </p:nvSpPr>
        <p:spPr>
          <a:xfrm>
            <a:off x="838200" y="6118484"/>
            <a:ext cx="3398763" cy="365125"/>
          </a:xfrm>
          <a:prstGeom prst="rect">
            <a:avLst/>
          </a:prstGeom>
        </p:spPr>
        <p:txBody>
          <a:bodyPr vert="horz" lIns="91440" tIns="45720" rIns="91440" bIns="45720" rtlCol="0" anchor="ctr"/>
          <a:lstStyle>
            <a:lvl1pPr algn="l">
              <a:defRPr sz="1600">
                <a:solidFill>
                  <a:schemeClr val="bg2"/>
                </a:solidFill>
              </a:defRPr>
            </a:lvl1pPr>
          </a:lstStyle>
          <a:p>
            <a:r>
              <a:rPr lang="en-US" noProof="0" dirty="0"/>
              <a:t>ADD A FOOTER</a:t>
            </a:r>
          </a:p>
        </p:txBody>
      </p:sp>
    </p:spTree>
    <p:extLst>
      <p:ext uri="{BB962C8B-B14F-4D97-AF65-F5344CB8AC3E}">
        <p14:creationId xmlns:p14="http://schemas.microsoft.com/office/powerpoint/2010/main" val="3223999130"/>
      </p:ext>
    </p:extLst>
  </p:cSld>
  <p:clrMap bg1="lt1" tx1="dk1" bg2="lt2" tx2="dk2" accent1="accent1" accent2="accent2" accent3="accent3" accent4="accent4" accent5="accent5" accent6="accent6" hlink="hlink" folHlink="folHlink"/>
  <p:sldLayoutIdLst>
    <p:sldLayoutId id="2147483653" r:id="rId1"/>
    <p:sldLayoutId id="2147483677" r:id="rId2"/>
    <p:sldLayoutId id="2147483678" r:id="rId3"/>
    <p:sldLayoutId id="2147483679" r:id="rId4"/>
    <p:sldLayoutId id="2147483681" r:id="rId5"/>
    <p:sldLayoutId id="2147483682" r:id="rId6"/>
    <p:sldLayoutId id="2147483683" r:id="rId7"/>
    <p:sldLayoutId id="2147483684" r:id="rId8"/>
    <p:sldLayoutId id="2147483685" r:id="rId9"/>
    <p:sldLayoutId id="2147483686" r:id="rId10"/>
    <p:sldLayoutId id="2147483689" r:id="rId11"/>
    <p:sldLayoutId id="2147483690" r:id="rId12"/>
    <p:sldLayoutId id="2147483691" r:id="rId13"/>
    <p:sldLayoutId id="2147483692" r:id="rId14"/>
    <p:sldLayoutId id="2147483693" r:id="rId15"/>
    <p:sldLayoutId id="2147483694" r:id="rId16"/>
    <p:sldLayoutId id="2147483687" r:id="rId17"/>
    <p:sldLayoutId id="2147483695" r:id="rId18"/>
    <p:sldLayoutId id="2147483688" r:id="rId19"/>
  </p:sldLayoutIdLst>
  <p:hf hdr="0" dt="0"/>
  <p:txStyles>
    <p:titleStyle>
      <a:lvl1pPr algn="l" defTabSz="914400" rtl="0" eaLnBrk="1" latinLnBrk="0" hangingPunct="1">
        <a:lnSpc>
          <a:spcPct val="90000"/>
        </a:lnSpc>
        <a:spcBef>
          <a:spcPct val="0"/>
        </a:spcBef>
        <a:buNone/>
        <a:defRPr sz="5000" b="0" kern="1200">
          <a:solidFill>
            <a:schemeClr val="tx2"/>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572" userDrawn="1">
          <p15:clr>
            <a:srgbClr val="F26B43"/>
          </p15:clr>
        </p15:guide>
        <p15:guide id="2" pos="574" userDrawn="1">
          <p15:clr>
            <a:srgbClr val="F26B43"/>
          </p15:clr>
        </p15:guide>
        <p15:guide id="3" pos="7106" userDrawn="1">
          <p15:clr>
            <a:srgbClr val="F26B43"/>
          </p15:clr>
        </p15:guide>
        <p15:guide id="4" orient="horz" pos="3748" userDrawn="1">
          <p15:clr>
            <a:srgbClr val="F26B43"/>
          </p15:clr>
        </p15:guide>
        <p15:guide id="5" pos="4407" userDrawn="1">
          <p15:clr>
            <a:srgbClr val="F26B43"/>
          </p15:clr>
        </p15:guide>
        <p15:guide id="6" pos="3273" userDrawn="1">
          <p15:clr>
            <a:srgbClr val="F26B43"/>
          </p15:clr>
        </p15:guide>
        <p15:guide id="7" pos="3840" userDrawn="1">
          <p15:clr>
            <a:srgbClr val="F26B43"/>
          </p15:clr>
        </p15:guide>
        <p15:guide id="8" orient="horz" pos="2160" userDrawn="1">
          <p15:clr>
            <a:srgbClr val="F26B43"/>
          </p15:clr>
        </p15:guide>
        <p15:guide id="9" pos="302" userDrawn="1">
          <p15:clr>
            <a:srgbClr val="F26B43"/>
          </p15:clr>
        </p15:guide>
        <p15:guide id="10" pos="7378"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1E70722D-0BC0-4487-812D-1E4E0DEC1129}"/>
              </a:ext>
            </a:extLst>
          </p:cNvPr>
          <p:cNvSpPr>
            <a:spLocks noGrp="1"/>
          </p:cNvSpPr>
          <p:nvPr>
            <p:ph type="body" sz="quarter" idx="20"/>
          </p:nvPr>
        </p:nvSpPr>
        <p:spPr>
          <a:xfrm>
            <a:off x="9738176" y="4599579"/>
            <a:ext cx="1868554" cy="537763"/>
          </a:xfrm>
        </p:spPr>
        <p:txBody>
          <a:bodyPr/>
          <a:lstStyle/>
          <a:p>
            <a:r>
              <a:rPr lang="en-US" sz="2800" dirty="0"/>
              <a:t>July</a:t>
            </a:r>
            <a:endParaRPr lang="ru-RU" sz="2800" dirty="0"/>
          </a:p>
        </p:txBody>
      </p:sp>
      <p:sp>
        <p:nvSpPr>
          <p:cNvPr id="2" name="Text Placeholder 1">
            <a:extLst>
              <a:ext uri="{FF2B5EF4-FFF2-40B4-BE49-F238E27FC236}">
                <a16:creationId xmlns:a16="http://schemas.microsoft.com/office/drawing/2014/main" id="{7D65CF0B-BB68-4A49-91EE-96E78E8CAD61}"/>
              </a:ext>
            </a:extLst>
          </p:cNvPr>
          <p:cNvSpPr>
            <a:spLocks noGrp="1"/>
          </p:cNvSpPr>
          <p:nvPr>
            <p:ph type="body" sz="quarter" idx="21"/>
          </p:nvPr>
        </p:nvSpPr>
        <p:spPr>
          <a:xfrm>
            <a:off x="9638682" y="5303314"/>
            <a:ext cx="2067541" cy="542925"/>
          </a:xfrm>
        </p:spPr>
        <p:txBody>
          <a:bodyPr/>
          <a:lstStyle/>
          <a:p>
            <a:r>
              <a:rPr lang="en-US" dirty="0"/>
              <a:t>2019</a:t>
            </a:r>
            <a:endParaRPr lang="ru-RU" dirty="0"/>
          </a:p>
        </p:txBody>
      </p:sp>
      <p:sp>
        <p:nvSpPr>
          <p:cNvPr id="3" name="Title 2">
            <a:extLst>
              <a:ext uri="{FF2B5EF4-FFF2-40B4-BE49-F238E27FC236}">
                <a16:creationId xmlns:a16="http://schemas.microsoft.com/office/drawing/2014/main" id="{05857963-8D3D-4F24-B535-54652EE095F0}"/>
              </a:ext>
            </a:extLst>
          </p:cNvPr>
          <p:cNvSpPr>
            <a:spLocks noGrp="1"/>
          </p:cNvSpPr>
          <p:nvPr>
            <p:ph type="title"/>
          </p:nvPr>
        </p:nvSpPr>
        <p:spPr>
          <a:xfrm>
            <a:off x="1037020" y="2137963"/>
            <a:ext cx="10117959" cy="2281355"/>
          </a:xfrm>
        </p:spPr>
        <p:txBody>
          <a:bodyPr/>
          <a:lstStyle/>
          <a:p>
            <a:r>
              <a:rPr lang="en-US" dirty="0"/>
              <a:t>ZOO ANIMAL</a:t>
            </a:r>
            <a:br>
              <a:rPr lang="en-US" dirty="0"/>
            </a:br>
            <a:r>
              <a:rPr lang="en-US" dirty="0"/>
              <a:t>CLASSIFICATION</a:t>
            </a:r>
            <a:endParaRPr lang="ru-RU" dirty="0"/>
          </a:p>
        </p:txBody>
      </p:sp>
      <p:sp>
        <p:nvSpPr>
          <p:cNvPr id="5" name="Text Placeholder 4">
            <a:extLst>
              <a:ext uri="{FF2B5EF4-FFF2-40B4-BE49-F238E27FC236}">
                <a16:creationId xmlns:a16="http://schemas.microsoft.com/office/drawing/2014/main" id="{B623514F-9C9F-4868-A7D9-66CAA07E615D}"/>
              </a:ext>
            </a:extLst>
          </p:cNvPr>
          <p:cNvSpPr>
            <a:spLocks noGrp="1"/>
          </p:cNvSpPr>
          <p:nvPr>
            <p:ph type="body" sz="quarter" idx="13"/>
          </p:nvPr>
        </p:nvSpPr>
        <p:spPr>
          <a:xfrm>
            <a:off x="571501" y="4586287"/>
            <a:ext cx="2571750" cy="1628775"/>
          </a:xfrm>
        </p:spPr>
        <p:txBody>
          <a:bodyPr/>
          <a:lstStyle/>
          <a:p>
            <a:r>
              <a:rPr lang="en-US" sz="2800" dirty="0"/>
              <a:t>By</a:t>
            </a:r>
          </a:p>
          <a:p>
            <a:r>
              <a:rPr lang="en-US" sz="2800" dirty="0" err="1"/>
              <a:t>Roshnee</a:t>
            </a:r>
            <a:r>
              <a:rPr lang="en-US" sz="2800" dirty="0"/>
              <a:t> </a:t>
            </a:r>
            <a:r>
              <a:rPr lang="en-US" sz="2800" dirty="0" err="1"/>
              <a:t>Raval</a:t>
            </a:r>
            <a:endParaRPr lang="ru-RU" sz="2800" dirty="0"/>
          </a:p>
        </p:txBody>
      </p:sp>
    </p:spTree>
    <p:extLst>
      <p:ext uri="{BB962C8B-B14F-4D97-AF65-F5344CB8AC3E}">
        <p14:creationId xmlns:p14="http://schemas.microsoft.com/office/powerpoint/2010/main" val="21423163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EDADF0-23DD-491B-8755-2E19692F9B18}"/>
              </a:ext>
            </a:extLst>
          </p:cNvPr>
          <p:cNvSpPr>
            <a:spLocks noGrp="1"/>
          </p:cNvSpPr>
          <p:nvPr>
            <p:ph type="title"/>
          </p:nvPr>
        </p:nvSpPr>
        <p:spPr>
          <a:xfrm>
            <a:off x="838200" y="225288"/>
            <a:ext cx="10515600" cy="1231152"/>
          </a:xfrm>
        </p:spPr>
        <p:txBody>
          <a:bodyPr/>
          <a:lstStyle/>
          <a:p>
            <a:r>
              <a:rPr lang="en-US" dirty="0"/>
              <a:t>Why is Animal Classification important?</a:t>
            </a:r>
          </a:p>
        </p:txBody>
      </p:sp>
      <p:sp>
        <p:nvSpPr>
          <p:cNvPr id="3" name="Slide Number Placeholder 2">
            <a:extLst>
              <a:ext uri="{FF2B5EF4-FFF2-40B4-BE49-F238E27FC236}">
                <a16:creationId xmlns:a16="http://schemas.microsoft.com/office/drawing/2014/main" id="{73E7209B-EA97-4E46-B935-409525612C95}"/>
              </a:ext>
            </a:extLst>
          </p:cNvPr>
          <p:cNvSpPr>
            <a:spLocks noGrp="1"/>
          </p:cNvSpPr>
          <p:nvPr>
            <p:ph type="sldNum" sz="quarter" idx="10"/>
          </p:nvPr>
        </p:nvSpPr>
        <p:spPr>
          <a:xfrm>
            <a:off x="5821279" y="6118484"/>
            <a:ext cx="549442" cy="365125"/>
          </a:xfrm>
        </p:spPr>
        <p:txBody>
          <a:bodyPr/>
          <a:lstStyle/>
          <a:p>
            <a:fld id="{D495E168-DA5E-4888-8D8A-92B118324C14}" type="slidenum">
              <a:rPr lang="en-US" smtClean="0"/>
              <a:pPr/>
              <a:t>2</a:t>
            </a:fld>
            <a:endParaRPr lang="en-US" dirty="0"/>
          </a:p>
        </p:txBody>
      </p:sp>
      <p:sp>
        <p:nvSpPr>
          <p:cNvPr id="5" name="Text Placeholder 4">
            <a:extLst>
              <a:ext uri="{FF2B5EF4-FFF2-40B4-BE49-F238E27FC236}">
                <a16:creationId xmlns:a16="http://schemas.microsoft.com/office/drawing/2014/main" id="{171A006E-2552-45AA-81E6-9D6D26A503C2}"/>
              </a:ext>
            </a:extLst>
          </p:cNvPr>
          <p:cNvSpPr>
            <a:spLocks noGrp="1"/>
          </p:cNvSpPr>
          <p:nvPr>
            <p:ph type="body" sz="quarter" idx="1"/>
          </p:nvPr>
        </p:nvSpPr>
        <p:spPr>
          <a:xfrm>
            <a:off x="831850" y="3429000"/>
            <a:ext cx="10515600" cy="1474304"/>
          </a:xfrm>
        </p:spPr>
        <p:txBody>
          <a:bodyPr/>
          <a:lstStyle/>
          <a:p>
            <a:r>
              <a:rPr lang="en-US" dirty="0"/>
              <a:t>Classification is used across all fields and we use it every day in everything we do such as in the implementation of medical diagnoses, in the filtering of spam from ham, in the learning of associations between product purchases, in the determining of loan disbursement criteria, and in the recognition of images and speech.</a:t>
            </a:r>
          </a:p>
        </p:txBody>
      </p:sp>
      <p:sp>
        <p:nvSpPr>
          <p:cNvPr id="4" name="Rectangle 3">
            <a:extLst>
              <a:ext uri="{FF2B5EF4-FFF2-40B4-BE49-F238E27FC236}">
                <a16:creationId xmlns:a16="http://schemas.microsoft.com/office/drawing/2014/main" id="{EA678A78-B84F-49B3-B490-4481E109FBDE}"/>
              </a:ext>
            </a:extLst>
          </p:cNvPr>
          <p:cNvSpPr/>
          <p:nvPr/>
        </p:nvSpPr>
        <p:spPr>
          <a:xfrm>
            <a:off x="172278" y="4870474"/>
            <a:ext cx="11847444" cy="954107"/>
          </a:xfrm>
          <a:prstGeom prst="rect">
            <a:avLst/>
          </a:prstGeom>
        </p:spPr>
        <p:txBody>
          <a:bodyPr wrap="square">
            <a:spAutoFit/>
          </a:bodyPr>
          <a:lstStyle/>
          <a:p>
            <a:pPr algn="ctr"/>
            <a:r>
              <a:rPr lang="en-US" sz="2800" dirty="0">
                <a:solidFill>
                  <a:srgbClr val="FFFF00"/>
                </a:solidFill>
              </a:rPr>
              <a:t>Animal classification can also be helpful in identifying attributes associated with different animals in order to understand the animal kingdom better.</a:t>
            </a:r>
          </a:p>
        </p:txBody>
      </p:sp>
    </p:spTree>
    <p:extLst>
      <p:ext uri="{BB962C8B-B14F-4D97-AF65-F5344CB8AC3E}">
        <p14:creationId xmlns:p14="http://schemas.microsoft.com/office/powerpoint/2010/main" val="4343897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8B51AE-252F-4958-A1E9-67C57179FF35}"/>
              </a:ext>
            </a:extLst>
          </p:cNvPr>
          <p:cNvSpPr>
            <a:spLocks noGrp="1"/>
          </p:cNvSpPr>
          <p:nvPr>
            <p:ph type="title"/>
          </p:nvPr>
        </p:nvSpPr>
        <p:spPr>
          <a:xfrm>
            <a:off x="424070" y="490330"/>
            <a:ext cx="5844208" cy="1385768"/>
          </a:xfrm>
        </p:spPr>
        <p:txBody>
          <a:bodyPr>
            <a:noAutofit/>
          </a:bodyPr>
          <a:lstStyle/>
          <a:p>
            <a:r>
              <a:rPr lang="en-US" sz="4800" dirty="0"/>
              <a:t>Who is this </a:t>
            </a:r>
            <a:r>
              <a:rPr lang="en-US" sz="4800" b="1" dirty="0"/>
              <a:t>important</a:t>
            </a:r>
            <a:r>
              <a:rPr lang="en-US" sz="4800" dirty="0"/>
              <a:t> to?</a:t>
            </a:r>
          </a:p>
        </p:txBody>
      </p:sp>
      <p:sp>
        <p:nvSpPr>
          <p:cNvPr id="6" name="Text Placeholder 5">
            <a:extLst>
              <a:ext uri="{FF2B5EF4-FFF2-40B4-BE49-F238E27FC236}">
                <a16:creationId xmlns:a16="http://schemas.microsoft.com/office/drawing/2014/main" id="{A1FE0C33-CECE-4322-A29C-AEA87CDB13E3}"/>
              </a:ext>
            </a:extLst>
          </p:cNvPr>
          <p:cNvSpPr>
            <a:spLocks noGrp="1"/>
          </p:cNvSpPr>
          <p:nvPr>
            <p:ph type="body" sz="quarter" idx="15"/>
          </p:nvPr>
        </p:nvSpPr>
        <p:spPr>
          <a:xfrm>
            <a:off x="7341704" y="119270"/>
            <a:ext cx="3882888" cy="3309730"/>
          </a:xfrm>
        </p:spPr>
        <p:txBody>
          <a:bodyPr>
            <a:normAutofit/>
          </a:bodyPr>
          <a:lstStyle/>
          <a:p>
            <a:r>
              <a:rPr lang="en-US" sz="1800" dirty="0">
                <a:solidFill>
                  <a:srgbClr val="FFFF00"/>
                </a:solidFill>
              </a:rPr>
              <a:t>Scientists</a:t>
            </a:r>
          </a:p>
          <a:p>
            <a:r>
              <a:rPr lang="en-US" sz="1800" dirty="0"/>
              <a:t>Zoologists</a:t>
            </a:r>
          </a:p>
          <a:p>
            <a:r>
              <a:rPr lang="en-US" sz="1800" dirty="0">
                <a:solidFill>
                  <a:srgbClr val="FFFF00"/>
                </a:solidFill>
              </a:rPr>
              <a:t>Researchers</a:t>
            </a:r>
          </a:p>
          <a:p>
            <a:r>
              <a:rPr lang="en-US" sz="1800" dirty="0"/>
              <a:t>Archeologists</a:t>
            </a:r>
          </a:p>
          <a:p>
            <a:r>
              <a:rPr lang="en-US" sz="1800" dirty="0">
                <a:solidFill>
                  <a:srgbClr val="FFFF00"/>
                </a:solidFill>
              </a:rPr>
              <a:t>Park Rangers</a:t>
            </a:r>
          </a:p>
          <a:p>
            <a:r>
              <a:rPr lang="en-US" sz="1800" dirty="0"/>
              <a:t>Paleontologists</a:t>
            </a:r>
          </a:p>
          <a:p>
            <a:r>
              <a:rPr lang="en-US" sz="1800" dirty="0">
                <a:solidFill>
                  <a:srgbClr val="FFFF00"/>
                </a:solidFill>
              </a:rPr>
              <a:t>Wildlife Conservationists</a:t>
            </a:r>
          </a:p>
          <a:p>
            <a:r>
              <a:rPr lang="en-US" sz="1800" dirty="0"/>
              <a:t>Microbiologists</a:t>
            </a:r>
          </a:p>
          <a:p>
            <a:r>
              <a:rPr lang="en-US" sz="1800" dirty="0">
                <a:solidFill>
                  <a:srgbClr val="FFFF00"/>
                </a:solidFill>
              </a:rPr>
              <a:t>Veterinarians</a:t>
            </a:r>
          </a:p>
          <a:p>
            <a:r>
              <a:rPr lang="en-US" sz="1800" dirty="0"/>
              <a:t>Educators</a:t>
            </a:r>
          </a:p>
        </p:txBody>
      </p:sp>
      <p:sp>
        <p:nvSpPr>
          <p:cNvPr id="4" name="Footer Placeholder 3">
            <a:extLst>
              <a:ext uri="{FF2B5EF4-FFF2-40B4-BE49-F238E27FC236}">
                <a16:creationId xmlns:a16="http://schemas.microsoft.com/office/drawing/2014/main" id="{600D8D83-8EE8-4757-A48D-197DCB8CB8ED}"/>
              </a:ext>
            </a:extLst>
          </p:cNvPr>
          <p:cNvSpPr>
            <a:spLocks noGrp="1"/>
          </p:cNvSpPr>
          <p:nvPr>
            <p:ph type="ftr" sz="quarter" idx="12"/>
          </p:nvPr>
        </p:nvSpPr>
        <p:spPr/>
        <p:txBody>
          <a:bodyPr/>
          <a:lstStyle/>
          <a:p>
            <a:r>
              <a:rPr lang="en-US" dirty="0"/>
              <a:t>ADD A FOOTER</a:t>
            </a:r>
          </a:p>
        </p:txBody>
      </p:sp>
      <p:sp>
        <p:nvSpPr>
          <p:cNvPr id="3" name="Slide Number Placeholder 2">
            <a:extLst>
              <a:ext uri="{FF2B5EF4-FFF2-40B4-BE49-F238E27FC236}">
                <a16:creationId xmlns:a16="http://schemas.microsoft.com/office/drawing/2014/main" id="{077CBD36-E928-427F-BCF4-3FF2B77D4C0D}"/>
              </a:ext>
            </a:extLst>
          </p:cNvPr>
          <p:cNvSpPr>
            <a:spLocks noGrp="1"/>
          </p:cNvSpPr>
          <p:nvPr>
            <p:ph type="sldNum" sz="quarter" idx="10"/>
          </p:nvPr>
        </p:nvSpPr>
        <p:spPr/>
        <p:txBody>
          <a:bodyPr/>
          <a:lstStyle/>
          <a:p>
            <a:fld id="{D495E168-DA5E-4888-8D8A-92B118324C14}" type="slidenum">
              <a:rPr lang="en-US" smtClean="0"/>
              <a:pPr/>
              <a:t>3</a:t>
            </a:fld>
            <a:endParaRPr lang="en-US" dirty="0"/>
          </a:p>
        </p:txBody>
      </p:sp>
    </p:spTree>
    <p:extLst>
      <p:ext uri="{BB962C8B-B14F-4D97-AF65-F5344CB8AC3E}">
        <p14:creationId xmlns:p14="http://schemas.microsoft.com/office/powerpoint/2010/main" val="26365844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93D545-C417-48EA-9543-078BF8EB641C}"/>
              </a:ext>
            </a:extLst>
          </p:cNvPr>
          <p:cNvSpPr>
            <a:spLocks noGrp="1"/>
          </p:cNvSpPr>
          <p:nvPr>
            <p:ph type="title"/>
          </p:nvPr>
        </p:nvSpPr>
        <p:spPr/>
        <p:txBody>
          <a:bodyPr/>
          <a:lstStyle/>
          <a:p>
            <a:r>
              <a:rPr lang="en-US" dirty="0"/>
              <a:t>Data Wrangling</a:t>
            </a:r>
          </a:p>
        </p:txBody>
      </p:sp>
      <p:sp>
        <p:nvSpPr>
          <p:cNvPr id="5" name="Text Placeholder 4">
            <a:extLst>
              <a:ext uri="{FF2B5EF4-FFF2-40B4-BE49-F238E27FC236}">
                <a16:creationId xmlns:a16="http://schemas.microsoft.com/office/drawing/2014/main" id="{099A8D28-D968-408D-AA5E-1B16F071D7DF}"/>
              </a:ext>
            </a:extLst>
          </p:cNvPr>
          <p:cNvSpPr>
            <a:spLocks noGrp="1"/>
          </p:cNvSpPr>
          <p:nvPr>
            <p:ph type="body" sz="quarter" idx="13"/>
          </p:nvPr>
        </p:nvSpPr>
        <p:spPr>
          <a:xfrm>
            <a:off x="841248" y="1951894"/>
            <a:ext cx="5285914" cy="1041240"/>
          </a:xfrm>
        </p:spPr>
        <p:txBody>
          <a:bodyPr>
            <a:noAutofit/>
          </a:bodyPr>
          <a:lstStyle/>
          <a:p>
            <a:r>
              <a:rPr lang="en-US" sz="1800" dirty="0"/>
              <a:t>Source: UCI Machine Learning Repository, [http://archive.ics.uci.edu/ml],( Irvine, CA: University of California, School of Information and Computer Science)[1]</a:t>
            </a:r>
          </a:p>
        </p:txBody>
      </p:sp>
      <p:sp>
        <p:nvSpPr>
          <p:cNvPr id="6" name="Text Placeholder 5">
            <a:extLst>
              <a:ext uri="{FF2B5EF4-FFF2-40B4-BE49-F238E27FC236}">
                <a16:creationId xmlns:a16="http://schemas.microsoft.com/office/drawing/2014/main" id="{7E54AC28-9C3E-4734-B2BB-5EC5F60F5559}"/>
              </a:ext>
            </a:extLst>
          </p:cNvPr>
          <p:cNvSpPr>
            <a:spLocks noGrp="1"/>
          </p:cNvSpPr>
          <p:nvPr>
            <p:ph type="body" sz="quarter" idx="15"/>
          </p:nvPr>
        </p:nvSpPr>
        <p:spPr>
          <a:xfrm>
            <a:off x="212035" y="3100269"/>
            <a:ext cx="6718852" cy="3075244"/>
          </a:xfrm>
        </p:spPr>
        <p:txBody>
          <a:bodyPr/>
          <a:lstStyle/>
          <a:p>
            <a:r>
              <a:rPr lang="en-US" sz="2000" dirty="0"/>
              <a:t>Dataset comes from the UCI ML repository and consists of 101 unique animals with two frogs(one venomous and one not). </a:t>
            </a:r>
          </a:p>
          <a:p>
            <a:r>
              <a:rPr lang="en-US" sz="2000" dirty="0"/>
              <a:t>Data cleaning included removing index corresponding to ’girl’, adjusting animal species class 1 count,  changing ‘tail’ to ‘tails’ ,merging two datasets on a common column and dropping non-essential or non-numerical columns before beginning Sci-kit Learn ML models.</a:t>
            </a:r>
          </a:p>
          <a:p>
            <a:r>
              <a:rPr lang="en-US" sz="2000" dirty="0"/>
              <a:t>Dataset did not need to be melted and contained no missing values.</a:t>
            </a:r>
          </a:p>
          <a:p>
            <a:endParaRPr lang="en-US" sz="2000" dirty="0"/>
          </a:p>
          <a:p>
            <a:endParaRPr lang="en-US" dirty="0"/>
          </a:p>
          <a:p>
            <a:endParaRPr lang="en-US" dirty="0"/>
          </a:p>
        </p:txBody>
      </p:sp>
      <p:sp>
        <p:nvSpPr>
          <p:cNvPr id="3" name="Slide Number Placeholder 2">
            <a:extLst>
              <a:ext uri="{FF2B5EF4-FFF2-40B4-BE49-F238E27FC236}">
                <a16:creationId xmlns:a16="http://schemas.microsoft.com/office/drawing/2014/main" id="{4D492004-FF5A-486F-BD35-52AACB74C659}"/>
              </a:ext>
            </a:extLst>
          </p:cNvPr>
          <p:cNvSpPr>
            <a:spLocks noGrp="1"/>
          </p:cNvSpPr>
          <p:nvPr>
            <p:ph type="sldNum" sz="quarter" idx="10"/>
          </p:nvPr>
        </p:nvSpPr>
        <p:spPr>
          <a:xfrm>
            <a:off x="5791200" y="6044110"/>
            <a:ext cx="579520" cy="439500"/>
          </a:xfrm>
        </p:spPr>
        <p:txBody>
          <a:bodyPr/>
          <a:lstStyle/>
          <a:p>
            <a:fld id="{D495E168-DA5E-4888-8D8A-92B118324C14}" type="slidenum">
              <a:rPr lang="en-US" smtClean="0"/>
              <a:pPr/>
              <a:t>4</a:t>
            </a:fld>
            <a:endParaRPr lang="en-US" dirty="0"/>
          </a:p>
        </p:txBody>
      </p:sp>
    </p:spTree>
    <p:extLst>
      <p:ext uri="{BB962C8B-B14F-4D97-AF65-F5344CB8AC3E}">
        <p14:creationId xmlns:p14="http://schemas.microsoft.com/office/powerpoint/2010/main" val="37335236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F674264-BCEC-4B65-BCCB-84112D3EC354}"/>
              </a:ext>
            </a:extLst>
          </p:cNvPr>
          <p:cNvSpPr>
            <a:spLocks noGrp="1"/>
          </p:cNvSpPr>
          <p:nvPr>
            <p:ph type="title"/>
          </p:nvPr>
        </p:nvSpPr>
        <p:spPr/>
        <p:txBody>
          <a:bodyPr>
            <a:normAutofit/>
          </a:bodyPr>
          <a:lstStyle/>
          <a:p>
            <a:r>
              <a:rPr lang="en-US" sz="4400" dirty="0"/>
              <a:t>CORRELATION HEATMAP</a:t>
            </a:r>
          </a:p>
        </p:txBody>
      </p:sp>
      <p:sp>
        <p:nvSpPr>
          <p:cNvPr id="4" name="Text Placeholder 3">
            <a:extLst>
              <a:ext uri="{FF2B5EF4-FFF2-40B4-BE49-F238E27FC236}">
                <a16:creationId xmlns:a16="http://schemas.microsoft.com/office/drawing/2014/main" id="{BE02D267-7BE2-4596-B469-BB4DC32CC0DB}"/>
              </a:ext>
            </a:extLst>
          </p:cNvPr>
          <p:cNvSpPr>
            <a:spLocks noGrp="1"/>
          </p:cNvSpPr>
          <p:nvPr>
            <p:ph type="body" sz="quarter" idx="16"/>
          </p:nvPr>
        </p:nvSpPr>
        <p:spPr/>
        <p:txBody>
          <a:bodyPr/>
          <a:lstStyle/>
          <a:p>
            <a:r>
              <a:rPr lang="en-US" sz="3600" dirty="0"/>
              <a:t>WHAT ARE THE CORRELATION TRENDS ON THIS HEATMAP PLOT?</a:t>
            </a:r>
          </a:p>
        </p:txBody>
      </p:sp>
      <p:graphicFrame>
        <p:nvGraphicFramePr>
          <p:cNvPr id="9" name="Chart Placeholder 8" descr="Chart">
            <a:extLst>
              <a:ext uri="{FF2B5EF4-FFF2-40B4-BE49-F238E27FC236}">
                <a16:creationId xmlns:a16="http://schemas.microsoft.com/office/drawing/2014/main" id="{25AF9D8E-348F-4D20-A3D5-4634B274F97D}"/>
              </a:ext>
            </a:extLst>
          </p:cNvPr>
          <p:cNvGraphicFramePr>
            <a:graphicFrameLocks noGrp="1"/>
          </p:cNvGraphicFramePr>
          <p:nvPr>
            <p:ph type="chart" sz="quarter" idx="32"/>
          </p:nvPr>
        </p:nvGraphicFramePr>
        <p:xfrm>
          <a:off x="5734049" y="374391"/>
          <a:ext cx="6014605" cy="5430664"/>
        </p:xfrm>
        <a:graphic>
          <a:graphicData uri="http://schemas.openxmlformats.org/drawingml/2006/chart">
            <c:chart xmlns:c="http://schemas.openxmlformats.org/drawingml/2006/chart" xmlns:r="http://schemas.openxmlformats.org/officeDocument/2006/relationships" r:id="rId2"/>
          </a:graphicData>
        </a:graphic>
      </p:graphicFrame>
      <p:sp>
        <p:nvSpPr>
          <p:cNvPr id="2" name="Slide Number Placeholder 1">
            <a:extLst>
              <a:ext uri="{FF2B5EF4-FFF2-40B4-BE49-F238E27FC236}">
                <a16:creationId xmlns:a16="http://schemas.microsoft.com/office/drawing/2014/main" id="{11DBE06A-2C8A-44FA-9318-4BF6A8C3FFB2}"/>
              </a:ext>
            </a:extLst>
          </p:cNvPr>
          <p:cNvSpPr>
            <a:spLocks noGrp="1"/>
          </p:cNvSpPr>
          <p:nvPr>
            <p:ph type="sldNum" sz="quarter" idx="10"/>
          </p:nvPr>
        </p:nvSpPr>
        <p:spPr/>
        <p:txBody>
          <a:bodyPr/>
          <a:lstStyle/>
          <a:p>
            <a:r>
              <a:rPr lang="en-US" dirty="0"/>
              <a:t>5</a:t>
            </a:r>
          </a:p>
        </p:txBody>
      </p:sp>
    </p:spTree>
    <p:extLst>
      <p:ext uri="{BB962C8B-B14F-4D97-AF65-F5344CB8AC3E}">
        <p14:creationId xmlns:p14="http://schemas.microsoft.com/office/powerpoint/2010/main" val="6121779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E1BA9B4B-C586-4B6B-8142-E49AC2D37AD1}"/>
              </a:ext>
            </a:extLst>
          </p:cNvPr>
          <p:cNvSpPr>
            <a:spLocks noGrp="1"/>
          </p:cNvSpPr>
          <p:nvPr>
            <p:ph type="title"/>
          </p:nvPr>
        </p:nvSpPr>
        <p:spPr>
          <a:xfrm>
            <a:off x="838200" y="96983"/>
            <a:ext cx="10515600" cy="845127"/>
          </a:xfrm>
        </p:spPr>
        <p:txBody>
          <a:bodyPr>
            <a:normAutofit/>
          </a:bodyPr>
          <a:lstStyle/>
          <a:p>
            <a:r>
              <a:rPr lang="en-US" dirty="0"/>
              <a:t>Hypothesis Testing</a:t>
            </a:r>
          </a:p>
        </p:txBody>
      </p:sp>
      <p:sp>
        <p:nvSpPr>
          <p:cNvPr id="5" name="Text Placeholder 4">
            <a:extLst>
              <a:ext uri="{FF2B5EF4-FFF2-40B4-BE49-F238E27FC236}">
                <a16:creationId xmlns:a16="http://schemas.microsoft.com/office/drawing/2014/main" id="{D630E50A-AB9F-4122-B5E0-DE40C6E48307}"/>
              </a:ext>
            </a:extLst>
          </p:cNvPr>
          <p:cNvSpPr>
            <a:spLocks noGrp="1"/>
          </p:cNvSpPr>
          <p:nvPr>
            <p:ph type="body" sz="quarter" idx="16"/>
          </p:nvPr>
        </p:nvSpPr>
        <p:spPr>
          <a:xfrm>
            <a:off x="838201" y="942110"/>
            <a:ext cx="10515599" cy="1522240"/>
          </a:xfrm>
        </p:spPr>
        <p:txBody>
          <a:bodyPr/>
          <a:lstStyle/>
          <a:p>
            <a:r>
              <a:rPr lang="en-US" b="1" dirty="0"/>
              <a:t>null hypothesis(Test 1): animals that can breathe that have fins - animals that can't breathe that have fins = 0</a:t>
            </a:r>
          </a:p>
          <a:p>
            <a:r>
              <a:rPr lang="en-US" b="1" dirty="0"/>
              <a:t>null hypothesis(Test2): animals that are domestic that are predators - animals that are not domestic that are predators = 0</a:t>
            </a:r>
          </a:p>
          <a:p>
            <a:endParaRPr lang="en-US" b="1" dirty="0"/>
          </a:p>
          <a:p>
            <a:endParaRPr lang="en-US" dirty="0"/>
          </a:p>
        </p:txBody>
      </p:sp>
      <p:sp>
        <p:nvSpPr>
          <p:cNvPr id="4" name="Text Placeholder 3">
            <a:extLst>
              <a:ext uri="{FF2B5EF4-FFF2-40B4-BE49-F238E27FC236}">
                <a16:creationId xmlns:a16="http://schemas.microsoft.com/office/drawing/2014/main" id="{D3BFCB07-6C49-4FD9-A60E-365443B88FE2}"/>
              </a:ext>
            </a:extLst>
          </p:cNvPr>
          <p:cNvSpPr>
            <a:spLocks noGrp="1"/>
          </p:cNvSpPr>
          <p:nvPr>
            <p:ph type="body" idx="1"/>
          </p:nvPr>
        </p:nvSpPr>
        <p:spPr>
          <a:xfrm>
            <a:off x="1159649" y="2464351"/>
            <a:ext cx="4183650" cy="454353"/>
          </a:xfrm>
        </p:spPr>
        <p:txBody>
          <a:bodyPr/>
          <a:lstStyle/>
          <a:p>
            <a:r>
              <a:rPr lang="en-US" dirty="0"/>
              <a:t>Hypothesis Test 1</a:t>
            </a:r>
          </a:p>
        </p:txBody>
      </p:sp>
      <p:sp>
        <p:nvSpPr>
          <p:cNvPr id="7" name="Text Placeholder 6">
            <a:extLst>
              <a:ext uri="{FF2B5EF4-FFF2-40B4-BE49-F238E27FC236}">
                <a16:creationId xmlns:a16="http://schemas.microsoft.com/office/drawing/2014/main" id="{3FC3CF09-BAFF-4590-A12C-E378DFF1DA5E}"/>
              </a:ext>
            </a:extLst>
          </p:cNvPr>
          <p:cNvSpPr>
            <a:spLocks noGrp="1"/>
          </p:cNvSpPr>
          <p:nvPr>
            <p:ph type="body" sz="quarter" idx="20"/>
          </p:nvPr>
        </p:nvSpPr>
        <p:spPr>
          <a:xfrm>
            <a:off x="152400" y="2918704"/>
            <a:ext cx="5668879" cy="3662205"/>
          </a:xfrm>
        </p:spPr>
        <p:txBody>
          <a:bodyPr>
            <a:normAutofit lnSpcReduction="10000"/>
          </a:bodyPr>
          <a:lstStyle/>
          <a:p>
            <a:r>
              <a:rPr lang="en-US" sz="2400" b="1" dirty="0">
                <a:solidFill>
                  <a:srgbClr val="FFFF00"/>
                </a:solidFill>
                <a:latin typeface="Bahnschrift SemiBold" panose="020B0502040204020203" pitchFamily="34" charset="0"/>
              </a:rPr>
              <a:t>Since p-value is greater than 0.05, we fail to reject the null hypothesis that there's no statistical difference between animals that can breathe with fins and animals that can not breathe with fins. </a:t>
            </a:r>
          </a:p>
          <a:p>
            <a:r>
              <a:rPr lang="en-US" sz="2400" b="1" dirty="0">
                <a:solidFill>
                  <a:srgbClr val="FFFF00"/>
                </a:solidFill>
                <a:latin typeface="Bahnschrift SemiBold" panose="020B0502040204020203" pitchFamily="34" charset="0"/>
              </a:rPr>
              <a:t>Agrees with correlation heatmap finding of strong negative correlation between animals that can breathe atmospheric air and animals having fins.</a:t>
            </a:r>
          </a:p>
          <a:p>
            <a:endParaRPr lang="en-US" dirty="0"/>
          </a:p>
          <a:p>
            <a:endParaRPr lang="en-US" dirty="0"/>
          </a:p>
        </p:txBody>
      </p:sp>
      <p:sp>
        <p:nvSpPr>
          <p:cNvPr id="6" name="Text Placeholder 5">
            <a:extLst>
              <a:ext uri="{FF2B5EF4-FFF2-40B4-BE49-F238E27FC236}">
                <a16:creationId xmlns:a16="http://schemas.microsoft.com/office/drawing/2014/main" id="{349249DA-4230-416D-838C-A72D2E7CADA4}"/>
              </a:ext>
            </a:extLst>
          </p:cNvPr>
          <p:cNvSpPr>
            <a:spLocks noGrp="1"/>
          </p:cNvSpPr>
          <p:nvPr>
            <p:ph type="body" idx="18"/>
          </p:nvPr>
        </p:nvSpPr>
        <p:spPr>
          <a:xfrm>
            <a:off x="6627121" y="2464351"/>
            <a:ext cx="4183650" cy="454353"/>
          </a:xfrm>
        </p:spPr>
        <p:txBody>
          <a:bodyPr/>
          <a:lstStyle/>
          <a:p>
            <a:r>
              <a:rPr lang="en-US" dirty="0"/>
              <a:t>Hypothesis Test 2</a:t>
            </a:r>
          </a:p>
        </p:txBody>
      </p:sp>
      <p:sp>
        <p:nvSpPr>
          <p:cNvPr id="8" name="Text Placeholder 7">
            <a:extLst>
              <a:ext uri="{FF2B5EF4-FFF2-40B4-BE49-F238E27FC236}">
                <a16:creationId xmlns:a16="http://schemas.microsoft.com/office/drawing/2014/main" id="{C9E879AA-B873-414B-BC94-C8FF28566266}"/>
              </a:ext>
            </a:extLst>
          </p:cNvPr>
          <p:cNvSpPr>
            <a:spLocks noGrp="1"/>
          </p:cNvSpPr>
          <p:nvPr>
            <p:ph type="body" sz="quarter" idx="21"/>
          </p:nvPr>
        </p:nvSpPr>
        <p:spPr>
          <a:xfrm>
            <a:off x="6350549" y="2918704"/>
            <a:ext cx="5689052" cy="3662205"/>
          </a:xfrm>
        </p:spPr>
        <p:txBody>
          <a:bodyPr>
            <a:noAutofit/>
          </a:bodyPr>
          <a:lstStyle/>
          <a:p>
            <a:r>
              <a:rPr lang="en-US" sz="2400" b="1" dirty="0">
                <a:solidFill>
                  <a:srgbClr val="FFFF00"/>
                </a:solidFill>
                <a:latin typeface="Bahnschrift Condensed" panose="020B0502040204020203" pitchFamily="34" charset="0"/>
              </a:rPr>
              <a:t>Since p-value is less than 0.05, we reject the null hypothesis that there’s no statistical difference between animals that are domestic predators and animals that are not domestic predators. </a:t>
            </a:r>
          </a:p>
          <a:p>
            <a:r>
              <a:rPr lang="en-US" sz="2400" b="1" dirty="0">
                <a:solidFill>
                  <a:srgbClr val="FFFF00"/>
                </a:solidFill>
                <a:latin typeface="Bahnschrift Condensed" panose="020B0502040204020203" pitchFamily="34" charset="0"/>
              </a:rPr>
              <a:t>This agrees with low correlation finding between domestic animals and animals that are predators on correlation heatmap. </a:t>
            </a:r>
          </a:p>
          <a:p>
            <a:r>
              <a:rPr lang="en-US" sz="2400" b="1" dirty="0">
                <a:solidFill>
                  <a:srgbClr val="FFFF00"/>
                </a:solidFill>
                <a:latin typeface="Bahnschrift Condensed" panose="020B0502040204020203" pitchFamily="34" charset="0"/>
              </a:rPr>
              <a:t>In conclusion, the attribute domestic may not </a:t>
            </a:r>
            <a:r>
              <a:rPr lang="en-US" sz="2400" b="1">
                <a:solidFill>
                  <a:srgbClr val="FFFF00"/>
                </a:solidFill>
                <a:latin typeface="Bahnschrift Condensed" panose="020B0502040204020203" pitchFamily="34" charset="0"/>
              </a:rPr>
              <a:t>be the strongest </a:t>
            </a:r>
            <a:r>
              <a:rPr lang="en-US" sz="2400" b="1" dirty="0">
                <a:solidFill>
                  <a:srgbClr val="FFFF00"/>
                </a:solidFill>
                <a:latin typeface="Bahnschrift Condensed" panose="020B0502040204020203" pitchFamily="34" charset="0"/>
              </a:rPr>
              <a:t>predictor in animal classification. </a:t>
            </a:r>
          </a:p>
        </p:txBody>
      </p:sp>
      <p:sp>
        <p:nvSpPr>
          <p:cNvPr id="2" name="Slide Number Placeholder 1">
            <a:extLst>
              <a:ext uri="{FF2B5EF4-FFF2-40B4-BE49-F238E27FC236}">
                <a16:creationId xmlns:a16="http://schemas.microsoft.com/office/drawing/2014/main" id="{4132B1B3-C6FB-4075-BF96-89BEEBC1E9E3}"/>
              </a:ext>
            </a:extLst>
          </p:cNvPr>
          <p:cNvSpPr>
            <a:spLocks noGrp="1"/>
          </p:cNvSpPr>
          <p:nvPr>
            <p:ph type="sldNum" sz="quarter" idx="10"/>
          </p:nvPr>
        </p:nvSpPr>
        <p:spPr/>
        <p:txBody>
          <a:bodyPr/>
          <a:lstStyle/>
          <a:p>
            <a:fld id="{D495E168-DA5E-4888-8D8A-92B118324C14}" type="slidenum">
              <a:rPr lang="en-US" smtClean="0"/>
              <a:pPr/>
              <a:t>6</a:t>
            </a:fld>
            <a:endParaRPr lang="en-US" dirty="0"/>
          </a:p>
        </p:txBody>
      </p:sp>
    </p:spTree>
    <p:extLst>
      <p:ext uri="{BB962C8B-B14F-4D97-AF65-F5344CB8AC3E}">
        <p14:creationId xmlns:p14="http://schemas.microsoft.com/office/powerpoint/2010/main" val="18768004"/>
      </p:ext>
    </p:extLst>
  </p:cSld>
  <p:clrMapOvr>
    <a:masterClrMapping/>
  </p:clrMapOvr>
</p:sld>
</file>

<file path=ppt/theme/theme1.xml><?xml version="1.0" encoding="utf-8"?>
<a:theme xmlns:a="http://schemas.openxmlformats.org/drawingml/2006/main" name="Office Theme">
  <a:themeElements>
    <a:clrScheme name="Custom 24">
      <a:dk1>
        <a:sysClr val="windowText" lastClr="000000"/>
      </a:dk1>
      <a:lt1>
        <a:sysClr val="window" lastClr="FFFFFF"/>
      </a:lt1>
      <a:dk2>
        <a:srgbClr val="64AC00"/>
      </a:dk2>
      <a:lt2>
        <a:srgbClr val="CBFF00"/>
      </a:lt2>
      <a:accent1>
        <a:srgbClr val="002E62"/>
      </a:accent1>
      <a:accent2>
        <a:srgbClr val="004CB9"/>
      </a:accent2>
      <a:accent3>
        <a:srgbClr val="005500"/>
      </a:accent3>
      <a:accent4>
        <a:srgbClr val="16B3DC"/>
      </a:accent4>
      <a:accent5>
        <a:srgbClr val="F9DC5C"/>
      </a:accent5>
      <a:accent6>
        <a:srgbClr val="EF626C"/>
      </a:accent6>
      <a:hlink>
        <a:srgbClr val="FFFFFF"/>
      </a:hlink>
      <a:folHlink>
        <a:srgbClr val="FFFFFF"/>
      </a:folHlink>
    </a:clrScheme>
    <a:fontScheme name="Custom 21">
      <a:majorFont>
        <a:latin typeface="Gill Sans MT"/>
        <a:ea typeface=""/>
        <a:cs typeface=""/>
      </a:majorFont>
      <a:minorFont>
        <a:latin typeface="Franklin Gothic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2"/>
        </a:solidFill>
        <a:ln w="12700" cap="flat">
          <a:noFill/>
          <a:prstDash val="solid"/>
          <a:miter/>
        </a:ln>
      </a:spPr>
      <a:bodyPr rtlCol="0" anchor="ctr"/>
      <a:lstStyle>
        <a:defPPr algn="l">
          <a:defRPr dirty="0"/>
        </a:defPPr>
      </a:lstStyle>
    </a:spDef>
  </a:objectDefaults>
  <a:extraClrSchemeLst/>
  <a:extLst>
    <a:ext uri="{05A4C25C-085E-4340-85A3-A5531E510DB2}">
      <thm15:themeFamily xmlns:thm15="http://schemas.microsoft.com/office/thememl/2012/main" name="TF22977542_Outdoors presentation_RVA_v4.potx" id="{6CD96AFB-7D75-48FF-A856-C8B82BF3C12B}" vid="{1E6ACFD4-3AE6-4944-B76B-DA44E915EC7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935B1F0-3442-4957-9701-25816EFDB64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26A71AF-4CF2-4B95-BFB6-5C27500258C6}">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0F60B100-7079-4DE7-AF7C-20BFB1D62C4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Outdoors presentation</Template>
  <TotalTime>0</TotalTime>
  <Words>427</Words>
  <Application>Microsoft Office PowerPoint</Application>
  <PresentationFormat>Widescreen</PresentationFormat>
  <Paragraphs>43</Paragraphs>
  <Slides>6</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vt:i4>
      </vt:variant>
    </vt:vector>
  </HeadingPairs>
  <TitlesOfParts>
    <vt:vector size="13" baseType="lpstr">
      <vt:lpstr>Arial</vt:lpstr>
      <vt:lpstr>Bahnschrift Condensed</vt:lpstr>
      <vt:lpstr>Bahnschrift SemiBold</vt:lpstr>
      <vt:lpstr>Calibri</vt:lpstr>
      <vt:lpstr>Franklin Gothic Book</vt:lpstr>
      <vt:lpstr>Gill Sans MT</vt:lpstr>
      <vt:lpstr>Office Theme</vt:lpstr>
      <vt:lpstr>ZOO ANIMAL CLASSIFICATION</vt:lpstr>
      <vt:lpstr>Why is Animal Classification important?</vt:lpstr>
      <vt:lpstr>Who is this important to?</vt:lpstr>
      <vt:lpstr>Data Wrangling</vt:lpstr>
      <vt:lpstr>CORRELATION HEATMAP</vt:lpstr>
      <vt:lpstr>Hypothesis Testing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2019-07-02T04:43:04Z</dcterms:created>
  <dcterms:modified xsi:type="dcterms:W3CDTF">2019-07-02T19:19:19Z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